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6" r:id="rId3"/>
    <p:sldId id="341" r:id="rId4"/>
    <p:sldId id="389" r:id="rId5"/>
    <p:sldId id="342" r:id="rId6"/>
    <p:sldId id="343" r:id="rId7"/>
    <p:sldId id="344" r:id="rId8"/>
    <p:sldId id="345" r:id="rId9"/>
    <p:sldId id="346" r:id="rId10"/>
    <p:sldId id="348" r:id="rId11"/>
    <p:sldId id="347" r:id="rId12"/>
    <p:sldId id="350" r:id="rId13"/>
    <p:sldId id="349" r:id="rId14"/>
    <p:sldId id="351" r:id="rId15"/>
    <p:sldId id="352" r:id="rId16"/>
    <p:sldId id="353" r:id="rId17"/>
    <p:sldId id="354" r:id="rId18"/>
    <p:sldId id="355" r:id="rId19"/>
    <p:sldId id="356" r:id="rId20"/>
    <p:sldId id="358" r:id="rId21"/>
    <p:sldId id="357" r:id="rId22"/>
    <p:sldId id="360" r:id="rId23"/>
    <p:sldId id="359" r:id="rId24"/>
    <p:sldId id="361" r:id="rId25"/>
    <p:sldId id="363" r:id="rId26"/>
  </p:sldIdLst>
  <p:sldSz cx="21599525" cy="7198995"/>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2B30"/>
    <a:srgbClr val="FCEACE"/>
    <a:srgbClr val="FBB347"/>
    <a:srgbClr val="D03631"/>
    <a:srgbClr val="D53931"/>
    <a:srgbClr val="FFFE89"/>
    <a:srgbClr val="FFD56B"/>
    <a:srgbClr val="5939E7"/>
    <a:srgbClr val="5A95F7"/>
    <a:srgbClr val="247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1" d="100"/>
          <a:sy n="81" d="100"/>
        </p:scale>
        <p:origin x="174" y="18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8.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Light" panose="020B0300000000000000" charset="-122"/>
              <a:ea typeface="思源黑体 CN Light" panose="020B0300000000000000" charset="-122"/>
              <a:cs typeface="三极榜书"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三极榜书" panose="00000500000000000000" charset="-122"/>
              </a:rPr>
            </a:fld>
            <a:endParaRPr lang="zh-CN" altLang="en-US">
              <a:cs typeface="三极榜书"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Light" panose="020B0300000000000000" charset="-122"/>
              <a:ea typeface="思源黑体 CN Light" panose="020B0300000000000000" charset="-122"/>
              <a:cs typeface="三极榜书"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三极榜书" panose="00000500000000000000" charset="-122"/>
              </a:rPr>
            </a:fld>
            <a:endParaRPr lang="zh-CN" altLang="en-US">
              <a:cs typeface="三极榜书"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charset="-122"/>
                <a:ea typeface="思源黑体 CN Light" panose="020B0300000000000000" charset="-122"/>
                <a:cs typeface="三极榜书"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charset="-122"/>
                <a:ea typeface="思源黑体 CN Light" panose="020B0300000000000000" charset="-122"/>
                <a:cs typeface="三极榜书" panose="0000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200694" y="1143000"/>
            <a:ext cx="9259389"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charset="-122"/>
                <a:ea typeface="思源黑体 CN Light" panose="020B0300000000000000" charset="-122"/>
                <a:cs typeface="三极榜书"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charset="-122"/>
                <a:ea typeface="思源黑体 CN Light" panose="020B0300000000000000" charset="-122"/>
                <a:cs typeface="三极榜书" panose="0000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三极榜书" panose="00000500000000000000" charset="-122"/>
      </a:defRPr>
    </a:lvl1pPr>
    <a:lvl2pPr marL="4572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三极榜书" panose="00000500000000000000" charset="-122"/>
      </a:defRPr>
    </a:lvl2pPr>
    <a:lvl3pPr marL="9144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三极榜书" panose="00000500000000000000" charset="-122"/>
      </a:defRPr>
    </a:lvl3pPr>
    <a:lvl4pPr marL="13716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三极榜书" panose="00000500000000000000" charset="-122"/>
      </a:defRPr>
    </a:lvl4pPr>
    <a:lvl5pPr marL="18288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三极榜书"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3" descr="春节晚1会2"/>
          <p:cNvPicPr>
            <a:picLocks noChangeAspect="1"/>
          </p:cNvPicPr>
          <p:nvPr userDrawn="1"/>
        </p:nvPicPr>
        <p:blipFill>
          <a:blip r:embed="rId2"/>
          <a:srcRect l="185" t="2637" r="7823" b="37248"/>
          <a:stretch>
            <a:fillRect/>
          </a:stretch>
        </p:blipFill>
        <p:spPr>
          <a:xfrm>
            <a:off x="0" y="0"/>
            <a:ext cx="21599525" cy="7199630"/>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片 7" descr="春节t晚会2"/>
          <p:cNvPicPr>
            <a:picLocks noChangeAspect="1"/>
          </p:cNvPicPr>
          <p:nvPr userDrawn="1"/>
        </p:nvPicPr>
        <p:blipFill>
          <a:blip r:embed="rId3"/>
          <a:srcRect l="71809" t="60692"/>
          <a:stretch>
            <a:fillRect/>
          </a:stretch>
        </p:blipFill>
        <p:spPr>
          <a:xfrm>
            <a:off x="19529425" y="5756275"/>
            <a:ext cx="2070100" cy="1442720"/>
          </a:xfrm>
          <a:prstGeom prst="rect">
            <a:avLst/>
          </a:prstGeom>
        </p:spPr>
      </p:pic>
      <p:pic>
        <p:nvPicPr>
          <p:cNvPr id="19" name="图片 18"/>
          <p:cNvPicPr>
            <a:picLocks noChangeAspect="1"/>
          </p:cNvPicPr>
          <p:nvPr userDrawn="1"/>
        </p:nvPicPr>
        <p:blipFill>
          <a:blip r:embed="rId4"/>
          <a:stretch>
            <a:fillRect/>
          </a:stretch>
        </p:blipFill>
        <p:spPr>
          <a:xfrm>
            <a:off x="-8255" y="0"/>
            <a:ext cx="2688590" cy="3599815"/>
          </a:xfrm>
          <a:prstGeom prst="rect">
            <a:avLst/>
          </a:prstGeom>
        </p:spPr>
      </p:pic>
      <p:pic>
        <p:nvPicPr>
          <p:cNvPr id="2" name="图片 1" descr="春节t晚会2"/>
          <p:cNvPicPr>
            <a:picLocks noChangeAspect="1"/>
          </p:cNvPicPr>
          <p:nvPr userDrawn="1"/>
        </p:nvPicPr>
        <p:blipFill>
          <a:blip r:embed="rId3"/>
          <a:srcRect l="71809" t="60692"/>
          <a:stretch>
            <a:fillRect/>
          </a:stretch>
        </p:blipFill>
        <p:spPr>
          <a:xfrm flipH="1">
            <a:off x="-8255" y="5756275"/>
            <a:ext cx="2070100" cy="1442720"/>
          </a:xfrm>
          <a:prstGeom prst="rect">
            <a:avLst/>
          </a:prstGeom>
        </p:spPr>
      </p:pic>
      <p:pic>
        <p:nvPicPr>
          <p:cNvPr id="10" name="图片 9" descr="fg8"/>
          <p:cNvPicPr>
            <a:picLocks noChangeAspect="1"/>
          </p:cNvPicPr>
          <p:nvPr userDrawn="1"/>
        </p:nvPicPr>
        <p:blipFill>
          <a:blip r:embed="rId5"/>
          <a:srcRect l="62629" b="69757"/>
          <a:stretch>
            <a:fillRect/>
          </a:stretch>
        </p:blipFill>
        <p:spPr>
          <a:xfrm>
            <a:off x="19210020" y="635"/>
            <a:ext cx="2389505" cy="2901950"/>
          </a:xfrm>
          <a:prstGeom prst="rect">
            <a:avLst/>
          </a:prstGeom>
        </p:spPr>
      </p:pic>
      <p:sp>
        <p:nvSpPr>
          <p:cNvPr id="5" name="图形"/>
          <p:cNvSpPr/>
          <p:nvPr userDrawn="1"/>
        </p:nvSpPr>
        <p:spPr>
          <a:xfrm>
            <a:off x="1757045" y="537210"/>
            <a:ext cx="4814570" cy="768350"/>
          </a:xfrm>
          <a:prstGeom prst="rect">
            <a:avLst/>
          </a:prstGeom>
        </p:spPr>
        <p:txBody>
          <a:bodyPr wrap="square">
            <a:spAutoFit/>
          </a:bodyPr>
          <a:lstStyle/>
          <a:p>
            <a:pPr algn="dist"/>
            <a:r>
              <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晚会活动策划方案</a:t>
            </a:r>
            <a:endPar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4" name="图片 3" descr="春节晚1会2"/>
          <p:cNvPicPr>
            <a:picLocks noChangeAspect="1"/>
          </p:cNvPicPr>
          <p:nvPr userDrawn="1"/>
        </p:nvPicPr>
        <p:blipFill>
          <a:blip r:embed="rId2"/>
          <a:srcRect l="185" t="2637" r="7823" b="37248"/>
          <a:stretch>
            <a:fillRect/>
          </a:stretch>
        </p:blipFill>
        <p:spPr>
          <a:xfrm>
            <a:off x="0" y="0"/>
            <a:ext cx="21599525" cy="7199630"/>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片 7" descr="春节t晚会2"/>
          <p:cNvPicPr>
            <a:picLocks noChangeAspect="1"/>
          </p:cNvPicPr>
          <p:nvPr userDrawn="1"/>
        </p:nvPicPr>
        <p:blipFill>
          <a:blip r:embed="rId3"/>
          <a:srcRect l="71809" t="60692"/>
          <a:stretch>
            <a:fillRect/>
          </a:stretch>
        </p:blipFill>
        <p:spPr>
          <a:xfrm>
            <a:off x="19529425" y="5756275"/>
            <a:ext cx="2070100" cy="1442720"/>
          </a:xfrm>
          <a:prstGeom prst="rect">
            <a:avLst/>
          </a:prstGeom>
        </p:spPr>
      </p:pic>
      <p:pic>
        <p:nvPicPr>
          <p:cNvPr id="19" name="图片 18"/>
          <p:cNvPicPr>
            <a:picLocks noChangeAspect="1"/>
          </p:cNvPicPr>
          <p:nvPr userDrawn="1"/>
        </p:nvPicPr>
        <p:blipFill>
          <a:blip r:embed="rId4"/>
          <a:stretch>
            <a:fillRect/>
          </a:stretch>
        </p:blipFill>
        <p:spPr>
          <a:xfrm>
            <a:off x="-8255" y="0"/>
            <a:ext cx="2688590" cy="3599815"/>
          </a:xfrm>
          <a:prstGeom prst="rect">
            <a:avLst/>
          </a:prstGeom>
        </p:spPr>
      </p:pic>
      <p:pic>
        <p:nvPicPr>
          <p:cNvPr id="2" name="图片 1" descr="春节t晚会2"/>
          <p:cNvPicPr>
            <a:picLocks noChangeAspect="1"/>
          </p:cNvPicPr>
          <p:nvPr userDrawn="1"/>
        </p:nvPicPr>
        <p:blipFill>
          <a:blip r:embed="rId3"/>
          <a:srcRect l="71809" t="60692"/>
          <a:stretch>
            <a:fillRect/>
          </a:stretch>
        </p:blipFill>
        <p:spPr>
          <a:xfrm flipH="1">
            <a:off x="-8255" y="5756275"/>
            <a:ext cx="2070100" cy="1442720"/>
          </a:xfrm>
          <a:prstGeom prst="rect">
            <a:avLst/>
          </a:prstGeom>
        </p:spPr>
      </p:pic>
      <p:pic>
        <p:nvPicPr>
          <p:cNvPr id="10" name="图片 9" descr="fg8"/>
          <p:cNvPicPr>
            <a:picLocks noChangeAspect="1"/>
          </p:cNvPicPr>
          <p:nvPr userDrawn="1"/>
        </p:nvPicPr>
        <p:blipFill>
          <a:blip r:embed="rId5"/>
          <a:srcRect l="62629" b="69757"/>
          <a:stretch>
            <a:fillRect/>
          </a:stretch>
        </p:blipFill>
        <p:spPr>
          <a:xfrm>
            <a:off x="19210020" y="635"/>
            <a:ext cx="2389505" cy="2901950"/>
          </a:xfrm>
          <a:prstGeom prst="rect">
            <a:avLst/>
          </a:prstGeom>
        </p:spPr>
      </p:pic>
      <p:sp>
        <p:nvSpPr>
          <p:cNvPr id="5" name="图形"/>
          <p:cNvSpPr/>
          <p:nvPr userDrawn="1"/>
        </p:nvSpPr>
        <p:spPr>
          <a:xfrm>
            <a:off x="1757045" y="537210"/>
            <a:ext cx="4814570" cy="768350"/>
          </a:xfrm>
          <a:prstGeom prst="rect">
            <a:avLst/>
          </a:prstGeom>
        </p:spPr>
        <p:txBody>
          <a:bodyPr wrap="square">
            <a:spAutoFit/>
          </a:bodyPr>
          <a:lstStyle/>
          <a:p>
            <a:pPr algn="dist"/>
            <a:r>
              <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晚会活动流程安排</a:t>
            </a:r>
            <a:endPar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pic>
        <p:nvPicPr>
          <p:cNvPr id="4" name="图片 3" descr="春节晚1会2"/>
          <p:cNvPicPr>
            <a:picLocks noChangeAspect="1"/>
          </p:cNvPicPr>
          <p:nvPr userDrawn="1"/>
        </p:nvPicPr>
        <p:blipFill>
          <a:blip r:embed="rId2"/>
          <a:srcRect l="185" t="2637" r="7823" b="37248"/>
          <a:stretch>
            <a:fillRect/>
          </a:stretch>
        </p:blipFill>
        <p:spPr>
          <a:xfrm>
            <a:off x="0" y="0"/>
            <a:ext cx="21599525" cy="7199630"/>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片 7" descr="春节t晚会2"/>
          <p:cNvPicPr>
            <a:picLocks noChangeAspect="1"/>
          </p:cNvPicPr>
          <p:nvPr userDrawn="1"/>
        </p:nvPicPr>
        <p:blipFill>
          <a:blip r:embed="rId3"/>
          <a:srcRect l="71809" t="60692"/>
          <a:stretch>
            <a:fillRect/>
          </a:stretch>
        </p:blipFill>
        <p:spPr>
          <a:xfrm>
            <a:off x="19529425" y="5756275"/>
            <a:ext cx="2070100" cy="1442720"/>
          </a:xfrm>
          <a:prstGeom prst="rect">
            <a:avLst/>
          </a:prstGeom>
        </p:spPr>
      </p:pic>
      <p:pic>
        <p:nvPicPr>
          <p:cNvPr id="19" name="图片 18"/>
          <p:cNvPicPr>
            <a:picLocks noChangeAspect="1"/>
          </p:cNvPicPr>
          <p:nvPr userDrawn="1"/>
        </p:nvPicPr>
        <p:blipFill>
          <a:blip r:embed="rId4"/>
          <a:stretch>
            <a:fillRect/>
          </a:stretch>
        </p:blipFill>
        <p:spPr>
          <a:xfrm>
            <a:off x="-8255" y="0"/>
            <a:ext cx="2688590" cy="3599815"/>
          </a:xfrm>
          <a:prstGeom prst="rect">
            <a:avLst/>
          </a:prstGeom>
        </p:spPr>
      </p:pic>
      <p:pic>
        <p:nvPicPr>
          <p:cNvPr id="2" name="图片 1" descr="春节t晚会2"/>
          <p:cNvPicPr>
            <a:picLocks noChangeAspect="1"/>
          </p:cNvPicPr>
          <p:nvPr userDrawn="1"/>
        </p:nvPicPr>
        <p:blipFill>
          <a:blip r:embed="rId3"/>
          <a:srcRect l="71809" t="60692"/>
          <a:stretch>
            <a:fillRect/>
          </a:stretch>
        </p:blipFill>
        <p:spPr>
          <a:xfrm flipH="1">
            <a:off x="-8255" y="5756275"/>
            <a:ext cx="2070100" cy="1442720"/>
          </a:xfrm>
          <a:prstGeom prst="rect">
            <a:avLst/>
          </a:prstGeom>
        </p:spPr>
      </p:pic>
      <p:pic>
        <p:nvPicPr>
          <p:cNvPr id="10" name="图片 9" descr="fg8"/>
          <p:cNvPicPr>
            <a:picLocks noChangeAspect="1"/>
          </p:cNvPicPr>
          <p:nvPr userDrawn="1"/>
        </p:nvPicPr>
        <p:blipFill>
          <a:blip r:embed="rId5"/>
          <a:srcRect l="62629" b="69757"/>
          <a:stretch>
            <a:fillRect/>
          </a:stretch>
        </p:blipFill>
        <p:spPr>
          <a:xfrm>
            <a:off x="19210020" y="635"/>
            <a:ext cx="2389505" cy="2901950"/>
          </a:xfrm>
          <a:prstGeom prst="rect">
            <a:avLst/>
          </a:prstGeom>
        </p:spPr>
      </p:pic>
      <p:sp>
        <p:nvSpPr>
          <p:cNvPr id="5" name="图形"/>
          <p:cNvSpPr/>
          <p:nvPr userDrawn="1"/>
        </p:nvSpPr>
        <p:spPr>
          <a:xfrm>
            <a:off x="1757045" y="537210"/>
            <a:ext cx="4814570" cy="768350"/>
          </a:xfrm>
          <a:prstGeom prst="rect">
            <a:avLst/>
          </a:prstGeom>
        </p:spPr>
        <p:txBody>
          <a:bodyPr wrap="square">
            <a:spAutoFit/>
          </a:bodyPr>
          <a:lstStyle/>
          <a:p>
            <a:pPr algn="dist"/>
            <a:r>
              <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晚会表演节目清单</a:t>
            </a:r>
            <a:endPar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pic>
        <p:nvPicPr>
          <p:cNvPr id="4" name="图片 3" descr="春节晚1会2"/>
          <p:cNvPicPr>
            <a:picLocks noChangeAspect="1"/>
          </p:cNvPicPr>
          <p:nvPr userDrawn="1"/>
        </p:nvPicPr>
        <p:blipFill>
          <a:blip r:embed="rId2"/>
          <a:srcRect l="185" t="2637" r="7823" b="37248"/>
          <a:stretch>
            <a:fillRect/>
          </a:stretch>
        </p:blipFill>
        <p:spPr>
          <a:xfrm>
            <a:off x="0" y="0"/>
            <a:ext cx="21599525" cy="7199630"/>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片 7" descr="春节t晚会2"/>
          <p:cNvPicPr>
            <a:picLocks noChangeAspect="1"/>
          </p:cNvPicPr>
          <p:nvPr userDrawn="1"/>
        </p:nvPicPr>
        <p:blipFill>
          <a:blip r:embed="rId3"/>
          <a:srcRect l="71809" t="60692"/>
          <a:stretch>
            <a:fillRect/>
          </a:stretch>
        </p:blipFill>
        <p:spPr>
          <a:xfrm>
            <a:off x="19529425" y="5756275"/>
            <a:ext cx="2070100" cy="1442720"/>
          </a:xfrm>
          <a:prstGeom prst="rect">
            <a:avLst/>
          </a:prstGeom>
        </p:spPr>
      </p:pic>
      <p:pic>
        <p:nvPicPr>
          <p:cNvPr id="19" name="图片 18"/>
          <p:cNvPicPr>
            <a:picLocks noChangeAspect="1"/>
          </p:cNvPicPr>
          <p:nvPr userDrawn="1"/>
        </p:nvPicPr>
        <p:blipFill>
          <a:blip r:embed="rId4"/>
          <a:stretch>
            <a:fillRect/>
          </a:stretch>
        </p:blipFill>
        <p:spPr>
          <a:xfrm>
            <a:off x="-8255" y="0"/>
            <a:ext cx="2688590" cy="3599815"/>
          </a:xfrm>
          <a:prstGeom prst="rect">
            <a:avLst/>
          </a:prstGeom>
        </p:spPr>
      </p:pic>
      <p:pic>
        <p:nvPicPr>
          <p:cNvPr id="2" name="图片 1" descr="春节t晚会2"/>
          <p:cNvPicPr>
            <a:picLocks noChangeAspect="1"/>
          </p:cNvPicPr>
          <p:nvPr userDrawn="1"/>
        </p:nvPicPr>
        <p:blipFill>
          <a:blip r:embed="rId3"/>
          <a:srcRect l="71809" t="60692"/>
          <a:stretch>
            <a:fillRect/>
          </a:stretch>
        </p:blipFill>
        <p:spPr>
          <a:xfrm flipH="1">
            <a:off x="-8255" y="5756275"/>
            <a:ext cx="2070100" cy="1442720"/>
          </a:xfrm>
          <a:prstGeom prst="rect">
            <a:avLst/>
          </a:prstGeom>
        </p:spPr>
      </p:pic>
      <p:pic>
        <p:nvPicPr>
          <p:cNvPr id="10" name="图片 9" descr="fg8"/>
          <p:cNvPicPr>
            <a:picLocks noChangeAspect="1"/>
          </p:cNvPicPr>
          <p:nvPr userDrawn="1"/>
        </p:nvPicPr>
        <p:blipFill>
          <a:blip r:embed="rId5"/>
          <a:srcRect l="62629" b="69757"/>
          <a:stretch>
            <a:fillRect/>
          </a:stretch>
        </p:blipFill>
        <p:spPr>
          <a:xfrm>
            <a:off x="19210020" y="635"/>
            <a:ext cx="2389505" cy="2901950"/>
          </a:xfrm>
          <a:prstGeom prst="rect">
            <a:avLst/>
          </a:prstGeom>
        </p:spPr>
      </p:pic>
      <p:sp>
        <p:nvSpPr>
          <p:cNvPr id="5" name="图形"/>
          <p:cNvSpPr/>
          <p:nvPr userDrawn="1"/>
        </p:nvSpPr>
        <p:spPr>
          <a:xfrm>
            <a:off x="1757045" y="537210"/>
            <a:ext cx="4814570" cy="768350"/>
          </a:xfrm>
          <a:prstGeom prst="rect">
            <a:avLst/>
          </a:prstGeom>
        </p:spPr>
        <p:txBody>
          <a:bodyPr wrap="square">
            <a:spAutoFit/>
          </a:bodyPr>
          <a:lstStyle/>
          <a:p>
            <a:pPr algn="dist"/>
            <a:r>
              <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晚会活动嘉宾致辞</a:t>
            </a:r>
            <a:endParaRPr lang="zh-CN" altLang="en-US" sz="4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60120" rtl="0" eaLnBrk="1" latinLnBrk="0" hangingPunct="1">
        <a:lnSpc>
          <a:spcPct val="90000"/>
        </a:lnSpc>
        <a:spcBef>
          <a:spcPct val="0"/>
        </a:spcBef>
        <a:buNone/>
        <a:defRPr sz="4620" kern="1200">
          <a:solidFill>
            <a:schemeClr val="tx1"/>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chemeClr val="tx1"/>
          </a:solidFill>
          <a:latin typeface="+mn-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57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63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69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5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81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875"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19605" algn="l" defTabSz="960120" rtl="0" eaLnBrk="1" latinLnBrk="0" hangingPunct="1">
        <a:defRPr sz="1890" kern="1200">
          <a:solidFill>
            <a:schemeClr val="tx1"/>
          </a:solidFill>
          <a:latin typeface="+mn-lt"/>
          <a:ea typeface="+mn-ea"/>
          <a:cs typeface="+mn-cs"/>
        </a:defRPr>
      </a:lvl5pPr>
      <a:lvl6pPr marL="2399665" algn="l" defTabSz="960120" rtl="0" eaLnBrk="1" latinLnBrk="0" hangingPunct="1">
        <a:defRPr sz="1890" kern="1200">
          <a:solidFill>
            <a:schemeClr val="tx1"/>
          </a:solidFill>
          <a:latin typeface="+mn-lt"/>
          <a:ea typeface="+mn-ea"/>
          <a:cs typeface="+mn-cs"/>
        </a:defRPr>
      </a:lvl6pPr>
      <a:lvl7pPr marL="2879725" algn="l" defTabSz="960120" rtl="0" eaLnBrk="1" latinLnBrk="0" hangingPunct="1">
        <a:defRPr sz="1890" kern="1200">
          <a:solidFill>
            <a:schemeClr val="tx1"/>
          </a:solidFill>
          <a:latin typeface="+mn-lt"/>
          <a:ea typeface="+mn-ea"/>
          <a:cs typeface="+mn-cs"/>
        </a:defRPr>
      </a:lvl7pPr>
      <a:lvl8pPr marL="3359785" algn="l" defTabSz="960120" rtl="0" eaLnBrk="1" latinLnBrk="0" hangingPunct="1">
        <a:defRPr sz="1890" kern="1200">
          <a:solidFill>
            <a:schemeClr val="tx1"/>
          </a:solidFill>
          <a:latin typeface="+mn-lt"/>
          <a:ea typeface="+mn-ea"/>
          <a:cs typeface="+mn-cs"/>
        </a:defRPr>
      </a:lvl8pPr>
      <a:lvl9pPr marL="3839845" algn="l" defTabSz="960120"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image" Target="../media/image7.png"/><Relationship Id="rId7" Type="http://schemas.openxmlformats.org/officeDocument/2006/relationships/image" Target="../media/image4.png"/><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1.png"/><Relationship Id="rId3" Type="http://schemas.openxmlformats.org/officeDocument/2006/relationships/image" Target="../media/image5.png"/><Relationship Id="rId2" Type="http://schemas.microsoft.com/office/2007/relationships/media" Target="../media/media1.mp3"/><Relationship Id="rId10" Type="http://schemas.openxmlformats.org/officeDocument/2006/relationships/slideLayout" Target="../slideLayouts/slideLayout1.xml"/><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sv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20864195" y="8669020"/>
            <a:ext cx="619125" cy="619125"/>
          </a:xfrm>
          <a:prstGeom prst="rect">
            <a:avLst/>
          </a:prstGeom>
        </p:spPr>
      </p:pic>
      <p:pic>
        <p:nvPicPr>
          <p:cNvPr id="4" name="图形" descr="春节晚1会2"/>
          <p:cNvPicPr>
            <a:picLocks noChangeAspect="1"/>
          </p:cNvPicPr>
          <p:nvPr/>
        </p:nvPicPr>
        <p:blipFill>
          <a:blip r:embed="rId4"/>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6" name="图形" descr="E:\09熊猫办公\001素材\020新年晚会\春节晚rt会2.png春节晚rt会2"/>
          <p:cNvPicPr>
            <a:picLocks noChangeAspect="1"/>
          </p:cNvPicPr>
          <p:nvPr/>
        </p:nvPicPr>
        <p:blipFill>
          <a:blip r:embed="rId5"/>
          <a:srcRect l="15019" t="18984" r="9222" b="23024"/>
          <a:stretch>
            <a:fillRect/>
          </a:stretch>
        </p:blipFill>
        <p:spPr>
          <a:xfrm>
            <a:off x="3569018" y="264160"/>
            <a:ext cx="14761210" cy="5647690"/>
          </a:xfrm>
          <a:prstGeom prst="rect">
            <a:avLst/>
          </a:prstGeom>
        </p:spPr>
      </p:pic>
      <p:pic>
        <p:nvPicPr>
          <p:cNvPr id="8" name="图形" descr="春节t晚会2"/>
          <p:cNvPicPr>
            <a:picLocks noChangeAspect="1"/>
          </p:cNvPicPr>
          <p:nvPr/>
        </p:nvPicPr>
        <p:blipFill>
          <a:blip r:embed="rId6"/>
          <a:srcRect l="71809" t="60692"/>
          <a:stretch>
            <a:fillRect/>
          </a:stretch>
        </p:blipFill>
        <p:spPr>
          <a:xfrm>
            <a:off x="18269585" y="4852035"/>
            <a:ext cx="3368040" cy="2346960"/>
          </a:xfrm>
          <a:prstGeom prst="rect">
            <a:avLst/>
          </a:prstGeom>
        </p:spPr>
      </p:pic>
      <p:pic>
        <p:nvPicPr>
          <p:cNvPr id="10" name="图形" descr="fg8"/>
          <p:cNvPicPr>
            <a:picLocks noChangeAspect="1"/>
          </p:cNvPicPr>
          <p:nvPr/>
        </p:nvPicPr>
        <p:blipFill>
          <a:blip r:embed="rId7"/>
          <a:srcRect l="62629" b="69757"/>
          <a:stretch>
            <a:fillRect/>
          </a:stretch>
        </p:blipFill>
        <p:spPr>
          <a:xfrm>
            <a:off x="18330545" y="635"/>
            <a:ext cx="3268980" cy="3969385"/>
          </a:xfrm>
          <a:prstGeom prst="rect">
            <a:avLst/>
          </a:prstGeom>
        </p:spPr>
      </p:pic>
      <p:pic>
        <p:nvPicPr>
          <p:cNvPr id="11" name="图形" descr="2kl5"/>
          <p:cNvPicPr>
            <a:picLocks noChangeAspect="1"/>
          </p:cNvPicPr>
          <p:nvPr/>
        </p:nvPicPr>
        <p:blipFill>
          <a:blip r:embed="rId8"/>
          <a:srcRect t="69866" r="46423" b="12156"/>
          <a:stretch>
            <a:fillRect/>
          </a:stretch>
        </p:blipFill>
        <p:spPr>
          <a:xfrm>
            <a:off x="0" y="5911850"/>
            <a:ext cx="7713345" cy="1294130"/>
          </a:xfrm>
          <a:prstGeom prst="rect">
            <a:avLst/>
          </a:prstGeom>
        </p:spPr>
      </p:pic>
      <p:sp>
        <p:nvSpPr>
          <p:cNvPr id="14" name="图形"/>
          <p:cNvSpPr txBox="1"/>
          <p:nvPr/>
        </p:nvSpPr>
        <p:spPr>
          <a:xfrm>
            <a:off x="8162925" y="4552315"/>
            <a:ext cx="5593080" cy="490855"/>
          </a:xfrm>
          <a:prstGeom prst="rect">
            <a:avLst/>
          </a:prstGeom>
          <a:noFill/>
        </p:spPr>
        <p:txBody>
          <a:bodyPr wrap="square" rtlCol="0">
            <a:noAutofit/>
          </a:bodyPr>
          <a:lstStyle/>
          <a:p>
            <a:pPr algn="dist"/>
            <a:r>
              <a:rPr lang="zh-CN" altLang="en-US" sz="32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 CN Medium" panose="020B0600000000000000" charset="-122"/>
                <a:sym typeface="+mn-ea"/>
              </a:rPr>
              <a:t>红色春节晚会活动策划</a:t>
            </a:r>
            <a:r>
              <a:rPr lang="en-US" altLang="zh-CN" sz="32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 CN Medium" panose="020B0600000000000000" charset="-122"/>
                <a:sym typeface="+mn-ea"/>
              </a:rPr>
              <a:t>PPT</a:t>
            </a:r>
            <a:endParaRPr lang="en-US" altLang="zh-CN" sz="32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 CN Medium" panose="020B0600000000000000" charset="-122"/>
              <a:sym typeface="+mn-ea"/>
            </a:endParaRPr>
          </a:p>
        </p:txBody>
      </p:sp>
      <p:pic>
        <p:nvPicPr>
          <p:cNvPr id="15" name="图形" descr="春节t晚会2"/>
          <p:cNvPicPr>
            <a:picLocks noChangeAspect="1"/>
          </p:cNvPicPr>
          <p:nvPr/>
        </p:nvPicPr>
        <p:blipFill>
          <a:blip r:embed="rId6"/>
          <a:srcRect l="20057" t="61682" r="71313" b="24661"/>
          <a:stretch>
            <a:fillRect/>
          </a:stretch>
        </p:blipFill>
        <p:spPr>
          <a:xfrm>
            <a:off x="4803775" y="4636135"/>
            <a:ext cx="1142365" cy="903605"/>
          </a:xfrm>
          <a:prstGeom prst="rect">
            <a:avLst/>
          </a:prstGeom>
        </p:spPr>
      </p:pic>
      <p:pic>
        <p:nvPicPr>
          <p:cNvPr id="16" name="图形" descr="春节t晚会2"/>
          <p:cNvPicPr>
            <a:picLocks noChangeAspect="1"/>
          </p:cNvPicPr>
          <p:nvPr/>
        </p:nvPicPr>
        <p:blipFill>
          <a:blip r:embed="rId6"/>
          <a:srcRect l="20057" t="61682" r="71313" b="24661"/>
          <a:stretch>
            <a:fillRect/>
          </a:stretch>
        </p:blipFill>
        <p:spPr>
          <a:xfrm>
            <a:off x="6649085" y="4999990"/>
            <a:ext cx="681990" cy="539750"/>
          </a:xfrm>
          <a:prstGeom prst="rect">
            <a:avLst/>
          </a:prstGeom>
        </p:spPr>
      </p:pic>
      <p:pic>
        <p:nvPicPr>
          <p:cNvPr id="19" name="图形"/>
          <p:cNvPicPr>
            <a:picLocks noChangeAspect="1"/>
          </p:cNvPicPr>
          <p:nvPr/>
        </p:nvPicPr>
        <p:blipFill>
          <a:blip r:embed="rId9"/>
          <a:stretch>
            <a:fillRect/>
          </a:stretch>
        </p:blipFill>
        <p:spPr>
          <a:xfrm>
            <a:off x="-8255" y="0"/>
            <a:ext cx="4667250" cy="6248400"/>
          </a:xfrm>
          <a:prstGeom prst="rect">
            <a:avLst/>
          </a:prstGeom>
        </p:spPr>
      </p:pic>
      <p:sp>
        <p:nvSpPr>
          <p:cNvPr id="20" name="图形"/>
          <p:cNvSpPr txBox="1"/>
          <p:nvPr/>
        </p:nvSpPr>
        <p:spPr>
          <a:xfrm>
            <a:off x="8162925" y="4973320"/>
            <a:ext cx="5831205" cy="645160"/>
          </a:xfrm>
          <a:prstGeom prst="rect">
            <a:avLst/>
          </a:prstGeom>
          <a:noFill/>
        </p:spPr>
        <p:txBody>
          <a:bodyPr wrap="square" rtlCol="0">
            <a:spAutoFit/>
          </a:bodyPr>
          <a:lstStyle/>
          <a:p>
            <a:pPr algn="ctr">
              <a:lnSpc>
                <a:spcPct val="150000"/>
              </a:lnSpc>
            </a:pP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2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21" name="图形" descr="fg8"/>
          <p:cNvPicPr>
            <a:picLocks noChangeAspect="1"/>
          </p:cNvPicPr>
          <p:nvPr/>
        </p:nvPicPr>
        <p:blipFill>
          <a:blip r:embed="rId7"/>
          <a:srcRect l="72277" t="20335" r="9648" b="72699"/>
          <a:stretch>
            <a:fillRect/>
          </a:stretch>
        </p:blipFill>
        <p:spPr>
          <a:xfrm>
            <a:off x="2519680" y="4128770"/>
            <a:ext cx="158115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000"/>
                            </p:stCondLst>
                            <p:childTnLst>
                              <p:par>
                                <p:cTn id="24" presetID="13" presetClass="entr" presetSubtype="16" fill="hold" nodeType="afterEffect">
                                  <p:stCondLst>
                                    <p:cond delay="0"/>
                                  </p:stCondLst>
                                  <p:childTnLst>
                                    <p:set>
                                      <p:cBhvr>
                                        <p:cTn id="25" dur="500" fill="hold">
                                          <p:stCondLst>
                                            <p:cond delay="0"/>
                                          </p:stCondLst>
                                        </p:cTn>
                                        <p:tgtEl>
                                          <p:spTgt spid="6"/>
                                        </p:tgtEl>
                                        <p:attrNameLst>
                                          <p:attrName>style.visibility</p:attrName>
                                        </p:attrNameLst>
                                      </p:cBhvr>
                                      <p:to>
                                        <p:strVal val="visible"/>
                                      </p:to>
                                    </p:set>
                                    <p:animEffect transition="in" filter="plus(in)">
                                      <p:cBhvr>
                                        <p:cTn id="26" dur="500"/>
                                        <p:tgtEl>
                                          <p:spTgt spid="6"/>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1" presetClass="entr" presetSubtype="0" fill="hold" nodeType="afterEffect">
                                  <p:stCondLst>
                                    <p:cond delay="0"/>
                                  </p:stCondLst>
                                  <p:childTnLst>
                                    <p:set>
                                      <p:cBhvr>
                                        <p:cTn id="39" dur="1000">
                                          <p:stCondLst>
                                            <p:cond delay="0"/>
                                          </p:stCondLst>
                                        </p:cTn>
                                        <p:tgtEl>
                                          <p:spTgt spid="16"/>
                                        </p:tgtEl>
                                        <p:attrNameLst>
                                          <p:attrName>style.visibility</p:attrName>
                                        </p:attrNameLst>
                                      </p:cBhvr>
                                      <p:to>
                                        <p:strVal val="visible"/>
                                      </p:to>
                                    </p:set>
                                  </p:childTnLst>
                                </p:cTn>
                              </p:par>
                            </p:childTnLst>
                          </p:cTn>
                        </p:par>
                        <p:par>
                          <p:cTn id="40" fill="hold">
                            <p:stCondLst>
                              <p:cond delay="4500"/>
                            </p:stCondLst>
                            <p:childTnLst>
                              <p:par>
                                <p:cTn id="41" presetID="11" presetClass="entr" presetSubtype="0" fill="hold" nodeType="afterEffect">
                                  <p:stCondLst>
                                    <p:cond delay="0"/>
                                  </p:stCondLst>
                                  <p:childTnLst>
                                    <p:set>
                                      <p:cBhvr>
                                        <p:cTn id="42" dur="1000">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3" repeatCount="indefinite" fill="remove" display="1">
                  <p:stCondLst>
                    <p:cond delay="indefinite"/>
                  </p:stCondLst>
                  <p:endCondLst>
                    <p:cond evt="onStopAudio" delay="0">
                      <p:tgtEl>
                        <p:sldTgt/>
                      </p:tgtEl>
                    </p:cond>
                  </p:endCondLst>
                </p:cTn>
                <p:tgtEl>
                  <p:spTgt spid="2"/>
                </p:tgtEl>
              </p:cMediaNode>
            </p:audio>
          </p:childTnLst>
        </p:cTn>
      </p:par>
    </p:tnLst>
    <p:bldLst>
      <p:bldP spid="14" grpId="0"/>
      <p:bldP spid="14" grpId="1"/>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图形"/>
          <p:cNvGrpSpPr/>
          <p:nvPr/>
        </p:nvGrpSpPr>
        <p:grpSpPr>
          <a:xfrm>
            <a:off x="1991995" y="1886585"/>
            <a:ext cx="17294860" cy="3941445"/>
            <a:chOff x="3137" y="2971"/>
            <a:chExt cx="27236" cy="6207"/>
          </a:xfrm>
        </p:grpSpPr>
        <p:grpSp>
          <p:nvGrpSpPr>
            <p:cNvPr id="36" name="组合 35"/>
            <p:cNvGrpSpPr/>
            <p:nvPr/>
          </p:nvGrpSpPr>
          <p:grpSpPr>
            <a:xfrm>
              <a:off x="13552" y="3164"/>
              <a:ext cx="6708" cy="6015"/>
              <a:chOff x="15074" y="3465"/>
              <a:chExt cx="5722" cy="5131"/>
            </a:xfrm>
          </p:grpSpPr>
          <p:sp>
            <p:nvSpPr>
              <p:cNvPr id="30" name="图形"/>
              <p:cNvSpPr>
                <a:spLocks noChangeArrowheads="1"/>
              </p:cNvSpPr>
              <p:nvPr/>
            </p:nvSpPr>
            <p:spPr bwMode="gray">
              <a:xfrm rot="3600000">
                <a:off x="17703" y="5470"/>
                <a:ext cx="2297" cy="825"/>
              </a:xfrm>
              <a:prstGeom prst="rightArrow">
                <a:avLst>
                  <a:gd name="adj1" fmla="val 49380"/>
                  <a:gd name="adj2" fmla="val 68709"/>
                </a:avLst>
              </a:prstGeom>
              <a:gradFill>
                <a:gsLst>
                  <a:gs pos="28000">
                    <a:schemeClr val="accent1"/>
                  </a:gs>
                  <a:gs pos="100000">
                    <a:schemeClr val="accent2"/>
                  </a:gs>
                </a:gsLst>
                <a:lin ang="2700000" scaled="0"/>
              </a:gradFill>
              <a:ln w="9525" algn="ctr">
                <a:noFill/>
                <a:miter lim="800000"/>
              </a:ln>
            </p:spPr>
            <p:txBody>
              <a:bodyPr vert="eaVert" wrap="none" anchor="ctr"/>
              <a:lstStyle/>
              <a:p>
                <a:pPr algn="ctr" eaLnBrk="0" hangingPunct="0"/>
                <a:endParaRPr lang="zh-CN" altLang="zh-CN">
                  <a:solidFill>
                    <a:srgbClr val="000000"/>
                  </a:solidFill>
                  <a:cs typeface="字魂58号-创中黑" panose="00000500000000000000" charset="-122"/>
                </a:endParaRPr>
              </a:p>
            </p:txBody>
          </p:sp>
          <p:sp>
            <p:nvSpPr>
              <p:cNvPr id="31" name="图形"/>
              <p:cNvSpPr>
                <a:spLocks noChangeArrowheads="1"/>
              </p:cNvSpPr>
              <p:nvPr/>
            </p:nvSpPr>
            <p:spPr bwMode="gray">
              <a:xfrm rot="18000000">
                <a:off x="15844" y="5618"/>
                <a:ext cx="2091" cy="854"/>
              </a:xfrm>
              <a:prstGeom prst="rightArrow">
                <a:avLst>
                  <a:gd name="adj1" fmla="val 49380"/>
                  <a:gd name="adj2" fmla="val 60486"/>
                </a:avLst>
              </a:prstGeom>
              <a:gradFill>
                <a:gsLst>
                  <a:gs pos="28000">
                    <a:schemeClr val="accent1"/>
                  </a:gs>
                  <a:gs pos="100000">
                    <a:schemeClr val="accent2"/>
                  </a:gs>
                </a:gsLst>
                <a:lin ang="2700000" scaled="0"/>
              </a:gradFill>
              <a:ln w="9525" algn="ctr">
                <a:noFill/>
                <a:miter lim="800000"/>
              </a:ln>
            </p:spPr>
            <p:txBody>
              <a:bodyPr rot="10800000" vert="eaVert" wrap="none" anchor="ctr"/>
              <a:lstStyle/>
              <a:p>
                <a:pPr algn="ctr" eaLnBrk="0" hangingPunct="0"/>
                <a:endParaRPr lang="zh-CN" altLang="zh-CN">
                  <a:solidFill>
                    <a:srgbClr val="000000"/>
                  </a:solidFill>
                  <a:cs typeface="字魂58号-创中黑" panose="00000500000000000000" charset="-122"/>
                </a:endParaRPr>
              </a:p>
            </p:txBody>
          </p:sp>
          <p:sp>
            <p:nvSpPr>
              <p:cNvPr id="32" name="图形"/>
              <p:cNvSpPr>
                <a:spLocks noChangeArrowheads="1"/>
              </p:cNvSpPr>
              <p:nvPr/>
            </p:nvSpPr>
            <p:spPr bwMode="gray">
              <a:xfrm rot="10800000">
                <a:off x="16920" y="7281"/>
                <a:ext cx="2215" cy="825"/>
              </a:xfrm>
              <a:prstGeom prst="rightArrow">
                <a:avLst>
                  <a:gd name="adj1" fmla="val 49380"/>
                  <a:gd name="adj2" fmla="val 66272"/>
                </a:avLst>
              </a:prstGeom>
              <a:gradFill>
                <a:gsLst>
                  <a:gs pos="28000">
                    <a:schemeClr val="accent1"/>
                  </a:gs>
                  <a:gs pos="100000">
                    <a:schemeClr val="accent2"/>
                  </a:gs>
                </a:gsLst>
                <a:lin ang="2700000" scaled="0"/>
              </a:gradFill>
              <a:ln w="9525" algn="ctr">
                <a:noFill/>
                <a:miter lim="800000"/>
              </a:ln>
            </p:spPr>
            <p:txBody>
              <a:bodyPr rot="10800000" wrap="none" anchor="ctr"/>
              <a:lstStyle/>
              <a:p>
                <a:pPr algn="ctr" eaLnBrk="0" hangingPunct="0"/>
                <a:endParaRPr lang="zh-CN" altLang="zh-CN">
                  <a:solidFill>
                    <a:srgbClr val="000000"/>
                  </a:solidFill>
                  <a:cs typeface="字魂58号-创中黑" panose="00000500000000000000" charset="-122"/>
                </a:endParaRPr>
              </a:p>
            </p:txBody>
          </p:sp>
          <p:sp>
            <p:nvSpPr>
              <p:cNvPr id="24" name="图形"/>
              <p:cNvSpPr>
                <a:spLocks noChangeAspect="1"/>
              </p:cNvSpPr>
              <p:nvPr/>
            </p:nvSpPr>
            <p:spPr>
              <a:xfrm>
                <a:off x="18990" y="6790"/>
                <a:ext cx="1806" cy="1806"/>
              </a:xfrm>
              <a:prstGeom prst="ellipse">
                <a:avLst/>
              </a:prstGeom>
              <a:gradFill>
                <a:gsLst>
                  <a:gs pos="28000">
                    <a:schemeClr val="accent1"/>
                  </a:gs>
                  <a:gs pos="100000">
                    <a:schemeClr val="accent2"/>
                  </a:gs>
                </a:gsLst>
                <a:lin ang="2700000" scaled="0"/>
              </a:gradFill>
              <a:ln w="28575" cap="flat" cmpd="sng" algn="ctr">
                <a:solidFill>
                  <a:srgbClr val="B72B30"/>
                </a:solidFill>
                <a:prstDash val="solid"/>
              </a:ln>
              <a:effectLst/>
            </p:spPr>
            <p:txBody>
              <a:bodyPr spcFirstLastPara="0" vert="horz" wrap="square" lIns="0" tIns="0" rIns="0" bIns="0" numCol="1" spcCol="1270" anchor="ctr" anchorCtr="0">
                <a:noAutofit/>
              </a:bodyPr>
              <a:lstStyle/>
              <a:p>
                <a:pPr algn="ctr" defTabSz="1185545">
                  <a:lnSpc>
                    <a:spcPct val="90000"/>
                  </a:lnSpc>
                  <a:spcBef>
                    <a:spcPct val="0"/>
                  </a:spcBef>
                  <a:spcAft>
                    <a:spcPct val="35000"/>
                  </a:spcAft>
                </a:pPr>
                <a:endParaRPr lang="en-US" sz="2000" b="1" kern="0" dirty="0">
                  <a:solidFill>
                    <a:schemeClr val="bg1"/>
                  </a:solidFill>
                  <a:latin typeface="字魂58号-创中黑" panose="00000500000000000000" charset="-122"/>
                  <a:cs typeface="Arial" panose="020B0604020202020204" pitchFamily="34" charset="0"/>
                </a:endParaRPr>
              </a:p>
            </p:txBody>
          </p:sp>
          <p:sp>
            <p:nvSpPr>
              <p:cNvPr id="6" name="图形"/>
              <p:cNvSpPr>
                <a:spLocks noChangeAspect="1"/>
              </p:cNvSpPr>
              <p:nvPr/>
            </p:nvSpPr>
            <p:spPr>
              <a:xfrm>
                <a:off x="17032" y="3465"/>
                <a:ext cx="1806" cy="1806"/>
              </a:xfrm>
              <a:prstGeom prst="ellipse">
                <a:avLst/>
              </a:prstGeom>
              <a:gradFill>
                <a:gsLst>
                  <a:gs pos="28000">
                    <a:schemeClr val="accent1"/>
                  </a:gs>
                  <a:gs pos="100000">
                    <a:schemeClr val="accent2"/>
                  </a:gs>
                </a:gsLst>
                <a:lin ang="2700000" scaled="0"/>
              </a:gradFill>
              <a:ln w="28575" cap="flat" cmpd="sng" algn="ctr">
                <a:solidFill>
                  <a:srgbClr val="B72B30"/>
                </a:solidFill>
                <a:prstDash val="solid"/>
              </a:ln>
              <a:effectLst/>
            </p:spPr>
            <p:txBody>
              <a:bodyPr spcFirstLastPara="0" vert="horz" wrap="square" lIns="0" tIns="0" rIns="0" bIns="0" numCol="1" spcCol="1270" anchor="ctr" anchorCtr="0">
                <a:noAutofit/>
              </a:bodyPr>
              <a:lstStyle/>
              <a:p>
                <a:pPr algn="ctr" defTabSz="1185545">
                  <a:lnSpc>
                    <a:spcPct val="90000"/>
                  </a:lnSpc>
                  <a:spcBef>
                    <a:spcPct val="0"/>
                  </a:spcBef>
                  <a:spcAft>
                    <a:spcPct val="35000"/>
                  </a:spcAft>
                </a:pPr>
                <a:endParaRPr lang="en-US" sz="2000" b="1" kern="0" dirty="0">
                  <a:solidFill>
                    <a:schemeClr val="bg1"/>
                  </a:solidFill>
                  <a:latin typeface="字魂58号-创中黑" panose="00000500000000000000" charset="-122"/>
                  <a:cs typeface="Arial" panose="020B0604020202020204" pitchFamily="34" charset="0"/>
                </a:endParaRPr>
              </a:p>
            </p:txBody>
          </p:sp>
          <p:sp>
            <p:nvSpPr>
              <p:cNvPr id="26" name="图形"/>
              <p:cNvSpPr>
                <a:spLocks noChangeAspect="1"/>
              </p:cNvSpPr>
              <p:nvPr/>
            </p:nvSpPr>
            <p:spPr>
              <a:xfrm>
                <a:off x="15074" y="6790"/>
                <a:ext cx="1806" cy="1806"/>
              </a:xfrm>
              <a:prstGeom prst="ellipse">
                <a:avLst/>
              </a:prstGeom>
              <a:gradFill>
                <a:gsLst>
                  <a:gs pos="28000">
                    <a:schemeClr val="accent1"/>
                  </a:gs>
                  <a:gs pos="100000">
                    <a:schemeClr val="accent2"/>
                  </a:gs>
                </a:gsLst>
                <a:lin ang="2700000" scaled="0"/>
              </a:gradFill>
              <a:ln w="28575" cap="flat" cmpd="sng" algn="ctr">
                <a:solidFill>
                  <a:srgbClr val="B72B30"/>
                </a:solidFill>
                <a:prstDash val="solid"/>
              </a:ln>
              <a:effectLst/>
            </p:spPr>
            <p:txBody>
              <a:bodyPr spcFirstLastPara="0" vert="horz" wrap="square" lIns="0" tIns="0" rIns="0" bIns="0" numCol="1" spcCol="1270" anchor="ctr" anchorCtr="0">
                <a:noAutofit/>
              </a:bodyPr>
              <a:lstStyle/>
              <a:p>
                <a:pPr algn="ctr" defTabSz="1185545">
                  <a:lnSpc>
                    <a:spcPct val="90000"/>
                  </a:lnSpc>
                  <a:spcBef>
                    <a:spcPct val="0"/>
                  </a:spcBef>
                  <a:spcAft>
                    <a:spcPct val="35000"/>
                  </a:spcAft>
                </a:pPr>
                <a:endParaRPr lang="en-US" sz="2000" b="1" kern="0" dirty="0">
                  <a:solidFill>
                    <a:schemeClr val="bg1"/>
                  </a:solidFill>
                  <a:latin typeface="字魂58号-创中黑" panose="00000500000000000000" charset="-122"/>
                  <a:cs typeface="Arial" panose="020B0604020202020204" pitchFamily="34" charset="0"/>
                </a:endParaRPr>
              </a:p>
            </p:txBody>
          </p:sp>
          <p:sp>
            <p:nvSpPr>
              <p:cNvPr id="41" name="图形"/>
              <p:cNvSpPr/>
              <p:nvPr/>
            </p:nvSpPr>
            <p:spPr bwMode="auto">
              <a:xfrm>
                <a:off x="17453" y="3869"/>
                <a:ext cx="963" cy="972"/>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rgbClr val="B72B30"/>
              </a:solidFill>
              <a:ln>
                <a:noFill/>
              </a:ln>
            </p:spPr>
            <p:txBody>
              <a:bodyPr vert="horz" wrap="square" lIns="91440" tIns="45720" rIns="91440" bIns="45720" numCol="1" anchor="t" anchorCtr="0" compatLnSpc="1"/>
              <a:lstStyle/>
              <a:p>
                <a:endParaRPr lang="zh-CN" altLang="en-US">
                  <a:cs typeface="字魂58号-创中黑" panose="00000500000000000000" charset="-122"/>
                </a:endParaRPr>
              </a:p>
            </p:txBody>
          </p:sp>
          <p:grpSp>
            <p:nvGrpSpPr>
              <p:cNvPr id="42" name="Group 18"/>
              <p:cNvGrpSpPr/>
              <p:nvPr/>
            </p:nvGrpSpPr>
            <p:grpSpPr>
              <a:xfrm>
                <a:off x="19524" y="7281"/>
                <a:ext cx="737" cy="732"/>
                <a:chOff x="1979613" y="3067051"/>
                <a:chExt cx="231775" cy="230188"/>
              </a:xfrm>
              <a:solidFill>
                <a:srgbClr val="B72B30"/>
              </a:solidFill>
            </p:grpSpPr>
            <p:sp>
              <p:nvSpPr>
                <p:cNvPr id="7" name="图形"/>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sp>
              <p:nvSpPr>
                <p:cNvPr id="8" name="图形"/>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sp>
              <p:nvSpPr>
                <p:cNvPr id="45" name="图形"/>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grpSp>
          <p:grpSp>
            <p:nvGrpSpPr>
              <p:cNvPr id="46" name="Group 26"/>
              <p:cNvGrpSpPr/>
              <p:nvPr/>
            </p:nvGrpSpPr>
            <p:grpSpPr>
              <a:xfrm>
                <a:off x="15509" y="7227"/>
                <a:ext cx="678" cy="786"/>
                <a:chOff x="3581400" y="3905251"/>
                <a:chExt cx="160338" cy="185738"/>
              </a:xfrm>
              <a:solidFill>
                <a:srgbClr val="B72B30"/>
              </a:solidFill>
            </p:grpSpPr>
            <p:sp>
              <p:nvSpPr>
                <p:cNvPr id="47" name="图形"/>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sp>
              <p:nvSpPr>
                <p:cNvPr id="48" name="图形"/>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sp>
              <p:nvSpPr>
                <p:cNvPr id="49" name="图形"/>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sp>
              <p:nvSpPr>
                <p:cNvPr id="50" name="图形"/>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3200">
                    <a:cs typeface="字魂58号-创中黑" panose="00000500000000000000" charset="-122"/>
                  </a:endParaRPr>
                </a:p>
              </p:txBody>
            </p:sp>
          </p:grpSp>
        </p:grpSp>
        <p:sp>
          <p:nvSpPr>
            <p:cNvPr id="40" name="图形"/>
            <p:cNvSpPr>
              <a:spLocks noChangeArrowheads="1"/>
            </p:cNvSpPr>
            <p:nvPr/>
          </p:nvSpPr>
          <p:spPr bwMode="auto">
            <a:xfrm>
              <a:off x="3137" y="3537"/>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0" name="图形"/>
            <p:cNvSpPr/>
            <p:nvPr/>
          </p:nvSpPr>
          <p:spPr>
            <a:xfrm>
              <a:off x="3239" y="2971"/>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11" name="图形"/>
            <p:cNvSpPr/>
            <p:nvPr/>
          </p:nvSpPr>
          <p:spPr>
            <a:xfrm>
              <a:off x="3239" y="7386"/>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12" name="图形"/>
            <p:cNvSpPr/>
            <p:nvPr/>
          </p:nvSpPr>
          <p:spPr>
            <a:xfrm>
              <a:off x="3239" y="5178"/>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29" name="图形"/>
            <p:cNvSpPr>
              <a:spLocks noChangeArrowheads="1"/>
            </p:cNvSpPr>
            <p:nvPr/>
          </p:nvSpPr>
          <p:spPr bwMode="auto">
            <a:xfrm>
              <a:off x="3137" y="5771"/>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5" name="图形"/>
            <p:cNvSpPr>
              <a:spLocks noChangeArrowheads="1"/>
            </p:cNvSpPr>
            <p:nvPr/>
          </p:nvSpPr>
          <p:spPr bwMode="auto">
            <a:xfrm>
              <a:off x="3137" y="8071"/>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4" name="图形"/>
            <p:cNvSpPr>
              <a:spLocks noChangeArrowheads="1"/>
            </p:cNvSpPr>
            <p:nvPr/>
          </p:nvSpPr>
          <p:spPr bwMode="auto">
            <a:xfrm>
              <a:off x="20660" y="3537"/>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5" name="图形"/>
            <p:cNvSpPr/>
            <p:nvPr/>
          </p:nvSpPr>
          <p:spPr>
            <a:xfrm>
              <a:off x="26043" y="2971"/>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56" name="图形"/>
            <p:cNvSpPr/>
            <p:nvPr/>
          </p:nvSpPr>
          <p:spPr>
            <a:xfrm>
              <a:off x="26043" y="7386"/>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57" name="图形"/>
            <p:cNvSpPr/>
            <p:nvPr/>
          </p:nvSpPr>
          <p:spPr>
            <a:xfrm>
              <a:off x="26043" y="5178"/>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58" name="图形"/>
            <p:cNvSpPr>
              <a:spLocks noChangeArrowheads="1"/>
            </p:cNvSpPr>
            <p:nvPr/>
          </p:nvSpPr>
          <p:spPr bwMode="auto">
            <a:xfrm>
              <a:off x="20660" y="5771"/>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9" name="图形"/>
            <p:cNvSpPr>
              <a:spLocks noChangeArrowheads="1"/>
            </p:cNvSpPr>
            <p:nvPr/>
          </p:nvSpPr>
          <p:spPr bwMode="auto">
            <a:xfrm>
              <a:off x="20660" y="8071"/>
              <a:ext cx="971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在此处添加您的文本内容在此处添加您的文本内容在此处添加您的文本内容在此处添加您的文本内容在此处添加您的文本内容在此处添加您的文本内容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60"/>
                                        </p:tgtEl>
                                        <p:attrNameLst>
                                          <p:attrName>style.visibility</p:attrName>
                                        </p:attrNameLst>
                                      </p:cBhvr>
                                      <p:to>
                                        <p:strVal val="visible"/>
                                      </p:to>
                                    </p:set>
                                    <p:animEffect transition="in" filter="plus(in)">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068705" y="1399540"/>
            <a:ext cx="19255105" cy="4919980"/>
            <a:chOff x="648" y="2204"/>
            <a:chExt cx="30323" cy="7748"/>
          </a:xfrm>
        </p:grpSpPr>
        <p:sp>
          <p:nvSpPr>
            <p:cNvPr id="18" name="图形"/>
            <p:cNvSpPr/>
            <p:nvPr/>
          </p:nvSpPr>
          <p:spPr bwMode="auto">
            <a:xfrm>
              <a:off x="14426" y="3651"/>
              <a:ext cx="3826" cy="635"/>
            </a:xfrm>
            <a:prstGeom prst="roundRect">
              <a:avLst>
                <a:gd name="adj" fmla="val 50000"/>
              </a:avLst>
            </a:prstGeom>
            <a:gradFill>
              <a:gsLst>
                <a:gs pos="32000">
                  <a:schemeClr val="accent1"/>
                </a:gs>
                <a:gs pos="100000">
                  <a:schemeClr val="accent2"/>
                </a:gs>
              </a:gsLst>
              <a:lin ang="2700000" scaled="0"/>
            </a:gra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gn="l"/>
              <a:r>
                <a:rPr lang="en-US" altLang="zh-CN" sz="2400">
                  <a:solidFill>
                    <a:srgbClr val="B72B30"/>
                  </a:solidFill>
                  <a:latin typeface="三极榜书" panose="00000500000000000000" charset="-122"/>
                  <a:ea typeface="三极榜书" panose="00000500000000000000" charset="-122"/>
                  <a:cs typeface="三极榜书" panose="00000500000000000000" charset="-122"/>
                  <a:sym typeface="+mn-ea"/>
                </a:rPr>
                <a:t>   </a:t>
              </a:r>
              <a:r>
                <a:rPr lang="zh-CN" altLang="en-US" sz="2400">
                  <a:solidFill>
                    <a:srgbClr val="B72B30"/>
                  </a:solidFill>
                  <a:latin typeface="三极榜书" panose="00000500000000000000" charset="-122"/>
                  <a:ea typeface="三极榜书" panose="00000500000000000000" charset="-122"/>
                  <a:cs typeface="三极榜书" panose="00000500000000000000" charset="-122"/>
                  <a:sym typeface="+mn-ea"/>
                </a:rPr>
                <a:t>预设标题文本</a:t>
              </a:r>
              <a:endParaRPr lang="zh-CN" altLang="en-US" sz="2400" b="1" dirty="0">
                <a:solidFill>
                  <a:srgbClr val="B72B30"/>
                </a:solidFill>
                <a:latin typeface="三极榜书" panose="00000500000000000000" charset="-122"/>
                <a:ea typeface="三极榜书" panose="00000500000000000000" charset="-122"/>
                <a:cs typeface="三极榜书" panose="00000500000000000000" charset="-122"/>
                <a:sym typeface="+mn-ea"/>
              </a:endParaRPr>
            </a:p>
          </p:txBody>
        </p:sp>
        <p:sp>
          <p:nvSpPr>
            <p:cNvPr id="28" name="图形"/>
            <p:cNvSpPr/>
            <p:nvPr/>
          </p:nvSpPr>
          <p:spPr>
            <a:xfrm>
              <a:off x="14426" y="4285"/>
              <a:ext cx="7866" cy="1610"/>
            </a:xfrm>
            <a:prstGeom prst="snip2SameRect">
              <a:avLst>
                <a:gd name="adj1" fmla="val 0"/>
                <a:gd name="adj2" fmla="val 0"/>
              </a:avLst>
            </a:prstGeom>
            <a:ln>
              <a:noFill/>
            </a:ln>
          </p:spPr>
          <p:txBody>
            <a:bodyPr wrap="square" anchor="t"/>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此处添加您的文本内容此处添加您的文本内容此处添加您的文本内容此处添加您的文本内容此处添加您的文本内容此处添加您的文本内容在此处添加您的文本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5" name="图形"/>
            <p:cNvSpPr/>
            <p:nvPr/>
          </p:nvSpPr>
          <p:spPr bwMode="auto">
            <a:xfrm>
              <a:off x="23105" y="3651"/>
              <a:ext cx="3825" cy="635"/>
            </a:xfrm>
            <a:prstGeom prst="roundRect">
              <a:avLst>
                <a:gd name="adj" fmla="val 50000"/>
              </a:avLst>
            </a:prstGeom>
            <a:gradFill>
              <a:gsLst>
                <a:gs pos="32000">
                  <a:schemeClr val="accent1"/>
                </a:gs>
                <a:gs pos="100000">
                  <a:schemeClr val="accent2"/>
                </a:gs>
              </a:gsLst>
              <a:lin ang="2700000" scaled="0"/>
            </a:gra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gn="l"/>
              <a:r>
                <a:rPr lang="en-US" altLang="zh-CN" sz="2400">
                  <a:solidFill>
                    <a:srgbClr val="B72B30"/>
                  </a:solidFill>
                  <a:latin typeface="三极榜书" panose="00000500000000000000" charset="-122"/>
                  <a:ea typeface="三极榜书" panose="00000500000000000000" charset="-122"/>
                  <a:cs typeface="三极榜书" panose="00000500000000000000" charset="-122"/>
                  <a:sym typeface="+mn-ea"/>
                </a:rPr>
                <a:t>   </a:t>
              </a:r>
              <a:r>
                <a:rPr lang="zh-CN" altLang="en-US" sz="2400">
                  <a:solidFill>
                    <a:srgbClr val="B72B30"/>
                  </a:solidFill>
                  <a:latin typeface="三极榜书" panose="00000500000000000000" charset="-122"/>
                  <a:ea typeface="三极榜书" panose="00000500000000000000" charset="-122"/>
                  <a:cs typeface="三极榜书" panose="00000500000000000000" charset="-122"/>
                  <a:sym typeface="+mn-ea"/>
                </a:rPr>
                <a:t>预设标题文本</a:t>
              </a:r>
              <a:endParaRPr lang="zh-CN" altLang="en-US" sz="2400" b="1" dirty="0">
                <a:solidFill>
                  <a:srgbClr val="B72B30"/>
                </a:solidFill>
                <a:latin typeface="三极榜书" panose="00000500000000000000" charset="-122"/>
                <a:ea typeface="三极榜书" panose="00000500000000000000" charset="-122"/>
                <a:cs typeface="三极榜书" panose="00000500000000000000" charset="-122"/>
                <a:sym typeface="+mn-ea"/>
              </a:endParaRPr>
            </a:p>
          </p:txBody>
        </p:sp>
        <p:sp>
          <p:nvSpPr>
            <p:cNvPr id="36" name="图形"/>
            <p:cNvSpPr/>
            <p:nvPr/>
          </p:nvSpPr>
          <p:spPr>
            <a:xfrm>
              <a:off x="23105" y="4286"/>
              <a:ext cx="7866" cy="961"/>
            </a:xfrm>
            <a:prstGeom prst="snip2SameRect">
              <a:avLst>
                <a:gd name="adj1" fmla="val 0"/>
                <a:gd name="adj2" fmla="val 0"/>
              </a:avLst>
            </a:prstGeom>
            <a:ln>
              <a:noFill/>
            </a:ln>
          </p:spPr>
          <p:txBody>
            <a:bodyPr wrap="square" anchor="t"/>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此处添加您的文本内容此处添加您的文本内容此处添加您的文本内容此处添加您的文本内容此处添加您的文本内容此处添加您的文本内容在此处添加您的文本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7" name="图形"/>
            <p:cNvSpPr/>
            <p:nvPr/>
          </p:nvSpPr>
          <p:spPr bwMode="auto">
            <a:xfrm>
              <a:off x="14426" y="6575"/>
              <a:ext cx="3825" cy="635"/>
            </a:xfrm>
            <a:prstGeom prst="roundRect">
              <a:avLst>
                <a:gd name="adj" fmla="val 50000"/>
              </a:avLst>
            </a:prstGeom>
            <a:gradFill>
              <a:gsLst>
                <a:gs pos="32000">
                  <a:schemeClr val="accent1"/>
                </a:gs>
                <a:gs pos="100000">
                  <a:schemeClr val="accent2"/>
                </a:gs>
              </a:gsLst>
              <a:lin ang="2700000" scaled="0"/>
            </a:gra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gn="l"/>
              <a:r>
                <a:rPr lang="en-US" altLang="zh-CN" sz="2400">
                  <a:solidFill>
                    <a:srgbClr val="B72B30"/>
                  </a:solidFill>
                  <a:latin typeface="三极榜书" panose="00000500000000000000" charset="-122"/>
                  <a:ea typeface="三极榜书" panose="00000500000000000000" charset="-122"/>
                  <a:cs typeface="三极榜书" panose="00000500000000000000" charset="-122"/>
                  <a:sym typeface="+mn-ea"/>
                </a:rPr>
                <a:t>   </a:t>
              </a:r>
              <a:r>
                <a:rPr lang="zh-CN" altLang="en-US" sz="2400">
                  <a:solidFill>
                    <a:srgbClr val="B72B30"/>
                  </a:solidFill>
                  <a:latin typeface="三极榜书" panose="00000500000000000000" charset="-122"/>
                  <a:ea typeface="三极榜书" panose="00000500000000000000" charset="-122"/>
                  <a:cs typeface="三极榜书" panose="00000500000000000000" charset="-122"/>
                  <a:sym typeface="+mn-ea"/>
                </a:rPr>
                <a:t>预设标题文本</a:t>
              </a:r>
              <a:endParaRPr lang="zh-CN" altLang="en-US" sz="2400" b="1" dirty="0">
                <a:solidFill>
                  <a:srgbClr val="B72B30"/>
                </a:solidFill>
                <a:latin typeface="三极榜书" panose="00000500000000000000" charset="-122"/>
                <a:ea typeface="三极榜书" panose="00000500000000000000" charset="-122"/>
                <a:cs typeface="三极榜书" panose="00000500000000000000" charset="-122"/>
                <a:sym typeface="+mn-ea"/>
              </a:endParaRPr>
            </a:p>
          </p:txBody>
        </p:sp>
        <p:sp>
          <p:nvSpPr>
            <p:cNvPr id="39" name="图形"/>
            <p:cNvSpPr/>
            <p:nvPr/>
          </p:nvSpPr>
          <p:spPr>
            <a:xfrm>
              <a:off x="14426" y="7210"/>
              <a:ext cx="7866" cy="961"/>
            </a:xfrm>
            <a:prstGeom prst="snip2SameRect">
              <a:avLst>
                <a:gd name="adj1" fmla="val 0"/>
                <a:gd name="adj2" fmla="val 0"/>
              </a:avLst>
            </a:prstGeom>
            <a:ln>
              <a:noFill/>
            </a:ln>
          </p:spPr>
          <p:txBody>
            <a:bodyPr wrap="square" anchor="t"/>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此处添加您的文本内容此处添加您的文本内容此处添加您的文本内容此处添加您的文本内容此处添加您的文本内容此处添加您的文本内容在此处添加您的文本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0" name="图形"/>
            <p:cNvSpPr/>
            <p:nvPr/>
          </p:nvSpPr>
          <p:spPr bwMode="auto">
            <a:xfrm>
              <a:off x="23105" y="6575"/>
              <a:ext cx="3825" cy="635"/>
            </a:xfrm>
            <a:prstGeom prst="roundRect">
              <a:avLst>
                <a:gd name="adj" fmla="val 50000"/>
              </a:avLst>
            </a:prstGeom>
            <a:gradFill>
              <a:gsLst>
                <a:gs pos="32000">
                  <a:schemeClr val="accent1"/>
                </a:gs>
                <a:gs pos="100000">
                  <a:schemeClr val="accent2"/>
                </a:gs>
              </a:gsLst>
              <a:lin ang="2700000" scaled="0"/>
            </a:gra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gn="l"/>
              <a:r>
                <a:rPr lang="en-US" altLang="zh-CN" sz="2400">
                  <a:solidFill>
                    <a:srgbClr val="B72B30"/>
                  </a:solidFill>
                  <a:latin typeface="三极榜书" panose="00000500000000000000" charset="-122"/>
                  <a:ea typeface="三极榜书" panose="00000500000000000000" charset="-122"/>
                  <a:cs typeface="三极榜书" panose="00000500000000000000" charset="-122"/>
                  <a:sym typeface="+mn-ea"/>
                </a:rPr>
                <a:t>   </a:t>
              </a:r>
              <a:r>
                <a:rPr lang="zh-CN" altLang="en-US" sz="2400">
                  <a:solidFill>
                    <a:srgbClr val="B72B30"/>
                  </a:solidFill>
                  <a:latin typeface="三极榜书" panose="00000500000000000000" charset="-122"/>
                  <a:ea typeface="三极榜书" panose="00000500000000000000" charset="-122"/>
                  <a:cs typeface="三极榜书" panose="00000500000000000000" charset="-122"/>
                  <a:sym typeface="+mn-ea"/>
                </a:rPr>
                <a:t>预设标题文本</a:t>
              </a:r>
              <a:endParaRPr lang="zh-CN" altLang="en-US" sz="2400" b="1" dirty="0">
                <a:solidFill>
                  <a:srgbClr val="B72B30"/>
                </a:solidFill>
                <a:latin typeface="三极榜书" panose="00000500000000000000" charset="-122"/>
                <a:ea typeface="三极榜书" panose="00000500000000000000" charset="-122"/>
                <a:cs typeface="三极榜书" panose="00000500000000000000" charset="-122"/>
                <a:sym typeface="+mn-ea"/>
              </a:endParaRPr>
            </a:p>
          </p:txBody>
        </p:sp>
        <p:sp>
          <p:nvSpPr>
            <p:cNvPr id="41" name="图形"/>
            <p:cNvSpPr/>
            <p:nvPr/>
          </p:nvSpPr>
          <p:spPr>
            <a:xfrm>
              <a:off x="23105" y="7210"/>
              <a:ext cx="7866" cy="2073"/>
            </a:xfrm>
            <a:prstGeom prst="snip2SameRect">
              <a:avLst>
                <a:gd name="adj1" fmla="val 0"/>
                <a:gd name="adj2" fmla="val 0"/>
              </a:avLst>
            </a:prstGeom>
            <a:ln>
              <a:noFill/>
            </a:ln>
          </p:spPr>
          <p:txBody>
            <a:bodyPr wrap="square" anchor="t"/>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此处添加您的文本内容此处添加您的文本内容此处添加您的文本内容此处添加您的文本内容此处添加您的文本内容此处添加您的文本内容在此处添加您的文本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42" name="图形"/>
            <p:cNvPicPr>
              <a:picLocks noChangeAspect="1"/>
            </p:cNvPicPr>
            <p:nvPr/>
          </p:nvPicPr>
          <p:blipFill>
            <a:blip r:embed="rId1">
              <a:extLst>
                <a:ext uri="{28A0092B-C50C-407E-A947-70E740481C1C}">
                  <a14:useLocalDpi xmlns:a14="http://schemas.microsoft.com/office/drawing/2010/main" val="0"/>
                </a:ext>
              </a:extLst>
            </a:blip>
            <a:srcRect t="21883" b="21883"/>
            <a:stretch>
              <a:fillRect/>
            </a:stretch>
          </p:blipFill>
          <p:spPr>
            <a:xfrm>
              <a:off x="648" y="2204"/>
              <a:ext cx="13778" cy="774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图形"/>
          <p:cNvGrpSpPr/>
          <p:nvPr/>
        </p:nvGrpSpPr>
        <p:grpSpPr>
          <a:xfrm>
            <a:off x="1704340" y="1608455"/>
            <a:ext cx="18300065" cy="4632960"/>
            <a:chOff x="2684" y="2533"/>
            <a:chExt cx="28819" cy="7296"/>
          </a:xfrm>
        </p:grpSpPr>
        <p:sp>
          <p:nvSpPr>
            <p:cNvPr id="16" name="图形"/>
            <p:cNvSpPr/>
            <p:nvPr/>
          </p:nvSpPr>
          <p:spPr>
            <a:xfrm flipH="1">
              <a:off x="7533" y="2533"/>
              <a:ext cx="7296" cy="7296"/>
            </a:xfrm>
            <a:prstGeom prst="ellipse">
              <a:avLst/>
            </a:prstGeom>
            <a:noFill/>
            <a:ln w="6350" cap="flat" cmpd="sng" algn="ctr">
              <a:gradFill flip="none" rotWithShape="1">
                <a:gsLst>
                  <a:gs pos="56000">
                    <a:schemeClr val="accent1">
                      <a:alpha val="0"/>
                    </a:schemeClr>
                  </a:gs>
                  <a:gs pos="100000">
                    <a:schemeClr val="accent2">
                      <a:alpha val="100000"/>
                    </a:schemeClr>
                  </a:gs>
                </a:gsLst>
                <a:lin ang="10800000" scaled="1"/>
                <a:tileRect/>
              </a:gra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6" name="图形"/>
            <p:cNvSpPr/>
            <p:nvPr/>
          </p:nvSpPr>
          <p:spPr>
            <a:xfrm>
              <a:off x="20632" y="2533"/>
              <a:ext cx="7296" cy="7296"/>
            </a:xfrm>
            <a:prstGeom prst="ellipse">
              <a:avLst/>
            </a:prstGeom>
            <a:noFill/>
            <a:ln w="6350" cap="flat" cmpd="sng" algn="ctr">
              <a:gradFill flip="none" rotWithShape="1">
                <a:gsLst>
                  <a:gs pos="56000">
                    <a:schemeClr val="accent1">
                      <a:alpha val="0"/>
                    </a:schemeClr>
                  </a:gs>
                  <a:gs pos="100000">
                    <a:schemeClr val="accent2">
                      <a:alpha val="100000"/>
                    </a:schemeClr>
                  </a:gs>
                </a:gsLst>
                <a:lin ang="10800000" scaled="1"/>
                <a:tileRect/>
              </a:gra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28" name="图形"/>
            <p:cNvSpPr/>
            <p:nvPr/>
          </p:nvSpPr>
          <p:spPr>
            <a:xfrm>
              <a:off x="15745" y="4423"/>
              <a:ext cx="3972" cy="3972"/>
            </a:xfrm>
            <a:prstGeom prst="ellipse">
              <a:avLst/>
            </a:prstGeom>
            <a:gradFill>
              <a:gsLst>
                <a:gs pos="0">
                  <a:schemeClr val="accent2"/>
                </a:gs>
                <a:gs pos="8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grpSp>
          <p:nvGrpSpPr>
            <p:cNvPr id="8" name="组合 7"/>
            <p:cNvGrpSpPr/>
            <p:nvPr/>
          </p:nvGrpSpPr>
          <p:grpSpPr>
            <a:xfrm>
              <a:off x="2684" y="3434"/>
              <a:ext cx="9373" cy="4793"/>
              <a:chOff x="3074" y="3644"/>
              <a:chExt cx="9373" cy="4793"/>
            </a:xfrm>
          </p:grpSpPr>
          <p:sp>
            <p:nvSpPr>
              <p:cNvPr id="2" name="图形"/>
              <p:cNvSpPr/>
              <p:nvPr/>
            </p:nvSpPr>
            <p:spPr>
              <a:xfrm>
                <a:off x="4172" y="3644"/>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 name="图形"/>
              <p:cNvSpPr/>
              <p:nvPr/>
            </p:nvSpPr>
            <p:spPr>
              <a:xfrm>
                <a:off x="4172" y="5358"/>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 name="图形"/>
              <p:cNvSpPr/>
              <p:nvPr/>
            </p:nvSpPr>
            <p:spPr>
              <a:xfrm>
                <a:off x="4172" y="7130"/>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7" name="组合 6"/>
              <p:cNvGrpSpPr/>
              <p:nvPr/>
            </p:nvGrpSpPr>
            <p:grpSpPr>
              <a:xfrm>
                <a:off x="3104" y="3852"/>
                <a:ext cx="911" cy="911"/>
                <a:chOff x="8934" y="4947"/>
                <a:chExt cx="1728" cy="1728"/>
              </a:xfrm>
            </p:grpSpPr>
            <p:sp>
              <p:nvSpPr>
                <p:cNvPr id="14"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18"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nvGrpSpPr>
              <p:cNvPr id="24" name="组合 23"/>
              <p:cNvGrpSpPr/>
              <p:nvPr/>
            </p:nvGrpSpPr>
            <p:grpSpPr>
              <a:xfrm>
                <a:off x="3074" y="5570"/>
                <a:ext cx="911" cy="911"/>
                <a:chOff x="8934" y="4947"/>
                <a:chExt cx="1728" cy="1728"/>
              </a:xfrm>
            </p:grpSpPr>
            <p:sp>
              <p:nvSpPr>
                <p:cNvPr id="39"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41"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nvGrpSpPr>
              <p:cNvPr id="42" name="组合 41"/>
              <p:cNvGrpSpPr/>
              <p:nvPr/>
            </p:nvGrpSpPr>
            <p:grpSpPr>
              <a:xfrm>
                <a:off x="3104" y="7315"/>
                <a:ext cx="911" cy="911"/>
                <a:chOff x="8934" y="4947"/>
                <a:chExt cx="1728" cy="1728"/>
              </a:xfrm>
            </p:grpSpPr>
            <p:sp>
              <p:nvSpPr>
                <p:cNvPr id="43"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44"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grpSp>
          <p:nvGrpSpPr>
            <p:cNvPr id="45" name="组合 44"/>
            <p:cNvGrpSpPr/>
            <p:nvPr/>
          </p:nvGrpSpPr>
          <p:grpSpPr>
            <a:xfrm flipH="1">
              <a:off x="22130" y="3686"/>
              <a:ext cx="9373" cy="4793"/>
              <a:chOff x="3074" y="3644"/>
              <a:chExt cx="9373" cy="4793"/>
            </a:xfrm>
          </p:grpSpPr>
          <p:sp>
            <p:nvSpPr>
              <p:cNvPr id="46" name="图形"/>
              <p:cNvSpPr/>
              <p:nvPr/>
            </p:nvSpPr>
            <p:spPr>
              <a:xfrm>
                <a:off x="4172" y="3644"/>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7" name="图形"/>
              <p:cNvSpPr/>
              <p:nvPr/>
            </p:nvSpPr>
            <p:spPr>
              <a:xfrm>
                <a:off x="4172" y="5358"/>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8" name="图形"/>
              <p:cNvSpPr/>
              <p:nvPr/>
            </p:nvSpPr>
            <p:spPr>
              <a:xfrm>
                <a:off x="4172" y="7130"/>
                <a:ext cx="827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49" name="组合 48"/>
              <p:cNvGrpSpPr/>
              <p:nvPr/>
            </p:nvGrpSpPr>
            <p:grpSpPr>
              <a:xfrm>
                <a:off x="3104" y="3852"/>
                <a:ext cx="911" cy="911"/>
                <a:chOff x="8934" y="4947"/>
                <a:chExt cx="1728" cy="1728"/>
              </a:xfrm>
            </p:grpSpPr>
            <p:sp>
              <p:nvSpPr>
                <p:cNvPr id="50"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51"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nvGrpSpPr>
              <p:cNvPr id="52" name="组合 51"/>
              <p:cNvGrpSpPr/>
              <p:nvPr/>
            </p:nvGrpSpPr>
            <p:grpSpPr>
              <a:xfrm>
                <a:off x="3074" y="5570"/>
                <a:ext cx="911" cy="911"/>
                <a:chOff x="8934" y="4947"/>
                <a:chExt cx="1728" cy="1728"/>
              </a:xfrm>
            </p:grpSpPr>
            <p:sp>
              <p:nvSpPr>
                <p:cNvPr id="53"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54"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nvGrpSpPr>
              <p:cNvPr id="55" name="组合 54"/>
              <p:cNvGrpSpPr/>
              <p:nvPr/>
            </p:nvGrpSpPr>
            <p:grpSpPr>
              <a:xfrm>
                <a:off x="3104" y="7315"/>
                <a:ext cx="911" cy="911"/>
                <a:chOff x="8934" y="4947"/>
                <a:chExt cx="1728" cy="1728"/>
              </a:xfrm>
            </p:grpSpPr>
            <p:sp>
              <p:nvSpPr>
                <p:cNvPr id="56" name="图形"/>
                <p:cNvSpPr/>
                <p:nvPr/>
              </p:nvSpPr>
              <p:spPr>
                <a:xfrm>
                  <a:off x="8934" y="4947"/>
                  <a:ext cx="1728" cy="1728"/>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57" name="图形" descr="32303236373538323b32303238303838303bbfc6bcbcd7cad4b4"/>
                <p:cNvPicPr>
                  <a:picLocks noChangeAspect="1"/>
                </p:cNvPicPr>
                <p:nvPr/>
              </p:nvPicPr>
              <p:blipFill>
                <a:blip r:embed="rId1"/>
                <a:stretch>
                  <a:fillRect/>
                </a:stretch>
              </p:blipFill>
              <p:spPr>
                <a:xfrm>
                  <a:off x="9442" y="5374"/>
                  <a:ext cx="823" cy="823"/>
                </a:xfrm>
                <a:prstGeom prst="rect">
                  <a:avLst/>
                </a:prstGeom>
              </p:spPr>
            </p:pic>
          </p:grpSp>
        </p:grpSp>
      </p:grpSp>
      <p:sp>
        <p:nvSpPr>
          <p:cNvPr id="13" name="图形"/>
          <p:cNvSpPr>
            <a:spLocks noEditPoints="1"/>
          </p:cNvSpPr>
          <p:nvPr/>
        </p:nvSpPr>
        <p:spPr bwMode="auto">
          <a:xfrm>
            <a:off x="10652760" y="3403600"/>
            <a:ext cx="1212850" cy="1144905"/>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B72B30"/>
          </a:solidFill>
          <a:ln>
            <a:noFill/>
          </a:ln>
        </p:spPr>
        <p:txBody>
          <a:bodyPr/>
          <a:lstStyle/>
          <a:p>
            <a:endParaRPr lang="zh-CN" altLang="en-US" dirty="0">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58"/>
                                        </p:tgtEl>
                                        <p:attrNameLst>
                                          <p:attrName>style.visibility</p:attrName>
                                        </p:attrNameLst>
                                      </p:cBhvr>
                                      <p:to>
                                        <p:strVal val="visible"/>
                                      </p:to>
                                    </p:set>
                                    <p:animEffect transition="in" filter="wheel(2)">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descr="春节晚1会2"/>
          <p:cNvPicPr>
            <a:picLocks noChangeAspect="1"/>
          </p:cNvPicPr>
          <p:nvPr/>
        </p:nvPicPr>
        <p:blipFill>
          <a:blip r:embed="rId1"/>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形" descr="春节t晚会2"/>
          <p:cNvPicPr>
            <a:picLocks noChangeAspect="1"/>
          </p:cNvPicPr>
          <p:nvPr/>
        </p:nvPicPr>
        <p:blipFill>
          <a:blip r:embed="rId2"/>
          <a:srcRect l="71809" t="60692"/>
          <a:stretch>
            <a:fillRect/>
          </a:stretch>
        </p:blipFill>
        <p:spPr>
          <a:xfrm>
            <a:off x="18231485" y="4852035"/>
            <a:ext cx="3368040" cy="2346960"/>
          </a:xfrm>
          <a:prstGeom prst="rect">
            <a:avLst/>
          </a:prstGeom>
        </p:spPr>
      </p:pic>
      <p:pic>
        <p:nvPicPr>
          <p:cNvPr id="19" name="图形"/>
          <p:cNvPicPr>
            <a:picLocks noChangeAspect="1"/>
          </p:cNvPicPr>
          <p:nvPr/>
        </p:nvPicPr>
        <p:blipFill>
          <a:blip r:embed="rId3"/>
          <a:stretch>
            <a:fillRect/>
          </a:stretch>
        </p:blipFill>
        <p:spPr>
          <a:xfrm>
            <a:off x="-8255" y="0"/>
            <a:ext cx="4667250" cy="6248400"/>
          </a:xfrm>
          <a:prstGeom prst="rect">
            <a:avLst/>
          </a:prstGeom>
        </p:spPr>
      </p:pic>
      <p:pic>
        <p:nvPicPr>
          <p:cNvPr id="2" name="图形" descr="春节t晚会2"/>
          <p:cNvPicPr>
            <a:picLocks noChangeAspect="1"/>
          </p:cNvPicPr>
          <p:nvPr/>
        </p:nvPicPr>
        <p:blipFill>
          <a:blip r:embed="rId2"/>
          <a:srcRect l="71809" t="60692"/>
          <a:stretch>
            <a:fillRect/>
          </a:stretch>
        </p:blipFill>
        <p:spPr>
          <a:xfrm flipH="1">
            <a:off x="-8255" y="4852035"/>
            <a:ext cx="3368040" cy="2346960"/>
          </a:xfrm>
          <a:prstGeom prst="rect">
            <a:avLst/>
          </a:prstGeom>
        </p:spPr>
      </p:pic>
      <p:pic>
        <p:nvPicPr>
          <p:cNvPr id="10" name="图形" descr="fg8"/>
          <p:cNvPicPr>
            <a:picLocks noChangeAspect="1"/>
          </p:cNvPicPr>
          <p:nvPr/>
        </p:nvPicPr>
        <p:blipFill>
          <a:blip r:embed="rId4"/>
          <a:srcRect l="62629" b="69757"/>
          <a:stretch>
            <a:fillRect/>
          </a:stretch>
        </p:blipFill>
        <p:spPr>
          <a:xfrm>
            <a:off x="18330545" y="635"/>
            <a:ext cx="3268980" cy="3969385"/>
          </a:xfrm>
          <a:prstGeom prst="rect">
            <a:avLst/>
          </a:prstGeom>
        </p:spPr>
      </p:pic>
      <p:sp>
        <p:nvSpPr>
          <p:cNvPr id="5" name="图形"/>
          <p:cNvSpPr/>
          <p:nvPr/>
        </p:nvSpPr>
        <p:spPr>
          <a:xfrm>
            <a:off x="7672070" y="2518410"/>
            <a:ext cx="9557385" cy="1506855"/>
          </a:xfrm>
          <a:prstGeom prst="rect">
            <a:avLst/>
          </a:prstGeom>
        </p:spPr>
        <p:txBody>
          <a:bodyPr wrap="square">
            <a:spAutoFit/>
          </a:bodyPr>
          <a:lstStyle/>
          <a:p>
            <a:pPr algn="dist"/>
            <a:r>
              <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晚会表演活动清单</a:t>
            </a:r>
            <a:endPar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7" name="图形"/>
          <p:cNvSpPr txBox="1"/>
          <p:nvPr/>
        </p:nvSpPr>
        <p:spPr>
          <a:xfrm>
            <a:off x="7767320" y="3638550"/>
            <a:ext cx="9328150" cy="829945"/>
          </a:xfrm>
          <a:prstGeom prst="rect">
            <a:avLst/>
          </a:prstGeom>
          <a:noFill/>
        </p:spPr>
        <p:txBody>
          <a:bodyPr wrap="square" rtlCol="0">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6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12" name="图形"/>
          <p:cNvGrpSpPr/>
          <p:nvPr/>
        </p:nvGrpSpPr>
        <p:grpSpPr>
          <a:xfrm>
            <a:off x="3672840" y="1758950"/>
            <a:ext cx="3950970" cy="3418205"/>
            <a:chOff x="5784" y="2770"/>
            <a:chExt cx="6222" cy="5383"/>
          </a:xfrm>
        </p:grpSpPr>
        <p:pic>
          <p:nvPicPr>
            <p:cNvPr id="3" name="图形" descr="E:\09熊猫办公\001素材\020新年晚会\5db3bbfb0742b1572060155354.png5db3bbfb0742b1572060155354"/>
            <p:cNvPicPr>
              <a:picLocks noChangeAspect="1"/>
            </p:cNvPicPr>
            <p:nvPr/>
          </p:nvPicPr>
          <p:blipFill>
            <a:blip r:embed="rId5"/>
            <a:srcRect l="13610" t="5974" r="8770"/>
            <a:stretch>
              <a:fillRect/>
            </a:stretch>
          </p:blipFill>
          <p:spPr>
            <a:xfrm>
              <a:off x="5784" y="2770"/>
              <a:ext cx="6222" cy="5383"/>
            </a:xfrm>
            <a:prstGeom prst="rect">
              <a:avLst/>
            </a:prstGeom>
          </p:spPr>
        </p:pic>
        <p:sp>
          <p:nvSpPr>
            <p:cNvPr id="7" name="图形"/>
            <p:cNvSpPr txBox="1"/>
            <p:nvPr/>
          </p:nvSpPr>
          <p:spPr>
            <a:xfrm>
              <a:off x="7337" y="4063"/>
              <a:ext cx="2697" cy="22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叁</a:t>
              </a:r>
              <a:endPar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pic>
        <p:nvPicPr>
          <p:cNvPr id="9" name="图形"/>
          <p:cNvPicPr>
            <a:picLocks noChangeAspect="1"/>
          </p:cNvPicPr>
          <p:nvPr/>
        </p:nvPicPr>
        <p:blipFill>
          <a:blip r:embed="rId6" cstate="print">
            <a:extLst>
              <a:ext uri="{28A0092B-C50C-407E-A947-70E740481C1C}">
                <a14:useLocalDpi xmlns:a14="http://schemas.microsoft.com/office/drawing/2010/main" val="0"/>
              </a:ext>
            </a:extLst>
          </a:blip>
          <a:srcRect l="-1600" r="-2494"/>
          <a:stretch>
            <a:fillRect/>
          </a:stretch>
        </p:blipFill>
        <p:spPr>
          <a:xfrm>
            <a:off x="14889480" y="5296076"/>
            <a:ext cx="4667250" cy="1420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1503680" y="670560"/>
            <a:ext cx="16877665" cy="5717540"/>
            <a:chOff x="2368" y="1056"/>
            <a:chExt cx="26579" cy="9004"/>
          </a:xfrm>
        </p:grpSpPr>
        <p:sp>
          <p:nvSpPr>
            <p:cNvPr id="222" name="图形"/>
            <p:cNvSpPr/>
            <p:nvPr/>
          </p:nvSpPr>
          <p:spPr>
            <a:xfrm>
              <a:off x="13324" y="3410"/>
              <a:ext cx="1136" cy="1136"/>
            </a:xfrm>
            <a:prstGeom prst="ellipse">
              <a:avLst/>
            </a:prstGeom>
            <a:gradFill>
              <a:gsLst>
                <a:gs pos="17000">
                  <a:schemeClr val="accent1"/>
                </a:gs>
                <a:gs pos="100000">
                  <a:schemeClr val="accent2">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rPr>
                <a:t>1</a:t>
              </a:r>
              <a:endPar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endParaRPr>
            </a:p>
          </p:txBody>
        </p:sp>
        <p:sp>
          <p:nvSpPr>
            <p:cNvPr id="225" name="图形"/>
            <p:cNvSpPr/>
            <p:nvPr/>
          </p:nvSpPr>
          <p:spPr>
            <a:xfrm>
              <a:off x="13324" y="5381"/>
              <a:ext cx="1136" cy="1136"/>
            </a:xfrm>
            <a:prstGeom prst="ellipse">
              <a:avLst/>
            </a:prstGeom>
            <a:gradFill>
              <a:gsLst>
                <a:gs pos="17000">
                  <a:schemeClr val="accent1"/>
                </a:gs>
                <a:gs pos="100000">
                  <a:schemeClr val="accent2">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rPr>
                <a:t>2</a:t>
              </a:r>
              <a:endPar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endParaRPr>
            </a:p>
          </p:txBody>
        </p:sp>
        <p:sp>
          <p:nvSpPr>
            <p:cNvPr id="228" name="图形"/>
            <p:cNvSpPr/>
            <p:nvPr/>
          </p:nvSpPr>
          <p:spPr>
            <a:xfrm>
              <a:off x="13324" y="7352"/>
              <a:ext cx="1136" cy="1136"/>
            </a:xfrm>
            <a:prstGeom prst="ellipse">
              <a:avLst/>
            </a:prstGeom>
            <a:gradFill>
              <a:gsLst>
                <a:gs pos="17000">
                  <a:schemeClr val="accent1"/>
                </a:gs>
                <a:gs pos="100000">
                  <a:schemeClr val="accent2">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rPr>
                <a:t>3</a:t>
              </a:r>
              <a:endParaRPr kumimoji="0" lang="en-US" sz="2800" b="0" i="0" u="none" strike="noStrike" kern="1200" cap="none" spc="0" normalizeH="0" baseline="0" noProof="0">
                <a:ln>
                  <a:noFill/>
                </a:ln>
                <a:solidFill>
                  <a:srgbClr val="B72B30"/>
                </a:solidFill>
                <a:effectLst/>
                <a:uLnTx/>
                <a:uFillTx/>
                <a:latin typeface="思源黑体 CN Medium" panose="020B0600000000000000" charset="-122"/>
                <a:ea typeface="思源黑体 CN Medium" panose="020B0600000000000000" charset="-122"/>
                <a:cs typeface="思源黑体旧字形 Light" panose="020B0300000000000000" charset="-128"/>
              </a:endParaRPr>
            </a:p>
          </p:txBody>
        </p:sp>
        <p:grpSp>
          <p:nvGrpSpPr>
            <p:cNvPr id="2" name="组合 1"/>
            <p:cNvGrpSpPr/>
            <p:nvPr/>
          </p:nvGrpSpPr>
          <p:grpSpPr>
            <a:xfrm>
              <a:off x="10744" y="3844"/>
              <a:ext cx="2400" cy="4302"/>
              <a:chOff x="12949" y="3844"/>
              <a:chExt cx="1210" cy="4302"/>
            </a:xfrm>
          </p:grpSpPr>
          <p:cxnSp>
            <p:nvCxnSpPr>
              <p:cNvPr id="234" name="图形"/>
              <p:cNvCxnSpPr/>
              <p:nvPr/>
            </p:nvCxnSpPr>
            <p:spPr>
              <a:xfrm flipV="1">
                <a:off x="12949" y="3844"/>
                <a:ext cx="1014" cy="1450"/>
              </a:xfrm>
              <a:prstGeom prst="straightConnector1">
                <a:avLst/>
              </a:prstGeom>
              <a:ln>
                <a:gradFill>
                  <a:gsLst>
                    <a:gs pos="0">
                      <a:schemeClr val="accent2">
                        <a:alpha val="100000"/>
                      </a:schemeClr>
                    </a:gs>
                    <a:gs pos="90000">
                      <a:schemeClr val="accent1"/>
                    </a:gs>
                  </a:gsLst>
                  <a:lin ang="16200000" scaled="1"/>
                </a:gra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36" name="图形"/>
              <p:cNvCxnSpPr/>
              <p:nvPr/>
            </p:nvCxnSpPr>
            <p:spPr>
              <a:xfrm>
                <a:off x="12949" y="6544"/>
                <a:ext cx="1014" cy="1602"/>
              </a:xfrm>
              <a:prstGeom prst="straightConnector1">
                <a:avLst/>
              </a:prstGeom>
              <a:ln>
                <a:gradFill>
                  <a:gsLst>
                    <a:gs pos="0">
                      <a:schemeClr val="accent2">
                        <a:alpha val="100000"/>
                      </a:schemeClr>
                    </a:gs>
                    <a:gs pos="90000">
                      <a:schemeClr val="accent1"/>
                    </a:gs>
                  </a:gsLst>
                  <a:lin ang="16200000" scaled="1"/>
                </a:gra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37" name="图形"/>
              <p:cNvCxnSpPr/>
              <p:nvPr/>
            </p:nvCxnSpPr>
            <p:spPr>
              <a:xfrm>
                <a:off x="12949" y="5917"/>
                <a:ext cx="1211" cy="4"/>
              </a:xfrm>
              <a:prstGeom prst="straightConnector1">
                <a:avLst/>
              </a:prstGeom>
              <a:ln>
                <a:gradFill>
                  <a:gsLst>
                    <a:gs pos="0">
                      <a:schemeClr val="accent2">
                        <a:alpha val="100000"/>
                      </a:schemeClr>
                    </a:gs>
                    <a:gs pos="90000">
                      <a:schemeClr val="accent1"/>
                    </a:gs>
                  </a:gsLst>
                  <a:lin ang="16200000" scaled="1"/>
                </a:gra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45" name="图形"/>
            <p:cNvSpPr txBox="1"/>
            <p:nvPr/>
          </p:nvSpPr>
          <p:spPr>
            <a:xfrm>
              <a:off x="12856" y="4563"/>
              <a:ext cx="2099" cy="628"/>
            </a:xfrm>
            <a:prstGeom prst="rect">
              <a:avLst/>
            </a:prstGeom>
            <a:noFill/>
          </p:spPr>
          <p:txBody>
            <a:bodyPr wrap="square" rtlCol="0">
              <a:spAutoFit/>
            </a:bodyPr>
            <a:lstStyle/>
            <a:p>
              <a:pPr algn="ctr"/>
              <a:r>
                <a:rPr lang="zh-CN" altLang="en-US" sz="2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0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9" name="图形"/>
            <p:cNvSpPr txBox="1"/>
            <p:nvPr/>
          </p:nvSpPr>
          <p:spPr>
            <a:xfrm>
              <a:off x="12902" y="6617"/>
              <a:ext cx="2008" cy="628"/>
            </a:xfrm>
            <a:prstGeom prst="rect">
              <a:avLst/>
            </a:prstGeom>
            <a:noFill/>
          </p:spPr>
          <p:txBody>
            <a:bodyPr wrap="square" rtlCol="0">
              <a:spAutoFit/>
            </a:bodyPr>
            <a:lstStyle/>
            <a:p>
              <a:pPr algn="ctr"/>
              <a:r>
                <a:rPr lang="zh-CN" altLang="en-US" sz="2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0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7" name="图形"/>
            <p:cNvSpPr txBox="1"/>
            <p:nvPr/>
          </p:nvSpPr>
          <p:spPr>
            <a:xfrm>
              <a:off x="12726" y="8533"/>
              <a:ext cx="2331" cy="628"/>
            </a:xfrm>
            <a:prstGeom prst="rect">
              <a:avLst/>
            </a:prstGeom>
            <a:noFill/>
          </p:spPr>
          <p:txBody>
            <a:bodyPr wrap="square" rtlCol="0">
              <a:spAutoFit/>
            </a:bodyPr>
            <a:lstStyle/>
            <a:p>
              <a:pPr algn="ctr"/>
              <a:r>
                <a:rPr lang="zh-CN" altLang="en-US" sz="2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0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grpSp>
          <p:nvGrpSpPr>
            <p:cNvPr id="69" name="组合 68"/>
            <p:cNvGrpSpPr/>
            <p:nvPr/>
          </p:nvGrpSpPr>
          <p:grpSpPr>
            <a:xfrm>
              <a:off x="16171" y="3346"/>
              <a:ext cx="12776" cy="5590"/>
              <a:chOff x="8978" y="3220"/>
              <a:chExt cx="10598" cy="4637"/>
            </a:xfrm>
          </p:grpSpPr>
          <p:sp>
            <p:nvSpPr>
              <p:cNvPr id="20" name="图形"/>
              <p:cNvSpPr/>
              <p:nvPr/>
            </p:nvSpPr>
            <p:spPr bwMode="auto">
              <a:xfrm>
                <a:off x="8978" y="3289"/>
                <a:ext cx="923" cy="92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17000">
                    <a:schemeClr val="accent1"/>
                  </a:gs>
                  <a:gs pos="100000">
                    <a:schemeClr val="accent2"/>
                  </a:gs>
                </a:gsLst>
                <a:lin ang="5400000" scaled="0"/>
              </a:gradFill>
              <a:ln w="9525">
                <a:noFill/>
                <a:round/>
              </a:ln>
            </p:spPr>
            <p:txBody>
              <a:bodyPr anchor="ctr"/>
              <a:lstStyle/>
              <a:p>
                <a:pPr algn="ctr"/>
                <a:endParaRPr>
                  <a:gradFill>
                    <a:gsLst>
                      <a:gs pos="0">
                        <a:srgbClr val="FFFFFF"/>
                      </a:gs>
                      <a:gs pos="100000">
                        <a:schemeClr val="accent1"/>
                      </a:gs>
                    </a:gsLst>
                    <a:lin ang="5400000" scaled="0"/>
                  </a:gradFill>
                  <a:ea typeface="思源黑体旧字形 Light" panose="020B0300000000000000" charset="-128"/>
                  <a:cs typeface="思源黑体旧字形 Light" panose="020B0300000000000000" charset="-128"/>
                  <a:sym typeface="+mn-lt"/>
                </a:endParaRPr>
              </a:p>
            </p:txBody>
          </p:sp>
          <p:sp>
            <p:nvSpPr>
              <p:cNvPr id="61" name="图形"/>
              <p:cNvSpPr/>
              <p:nvPr/>
            </p:nvSpPr>
            <p:spPr bwMode="auto">
              <a:xfrm>
                <a:off x="8978" y="5083"/>
                <a:ext cx="923" cy="92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17000">
                    <a:schemeClr val="accent1"/>
                  </a:gs>
                  <a:gs pos="100000">
                    <a:schemeClr val="accent2"/>
                  </a:gs>
                </a:gsLst>
                <a:lin ang="5400000" scaled="0"/>
              </a:gradFill>
              <a:ln w="9525">
                <a:noFill/>
                <a:round/>
              </a:ln>
            </p:spPr>
            <p:txBody>
              <a:bodyPr anchor="ctr"/>
              <a:lstStyle/>
              <a:p>
                <a:pPr algn="ctr"/>
                <a:endParaRPr>
                  <a:gradFill>
                    <a:gsLst>
                      <a:gs pos="0">
                        <a:srgbClr val="FFFFFF"/>
                      </a:gs>
                      <a:gs pos="100000">
                        <a:schemeClr val="accent1"/>
                      </a:gs>
                    </a:gsLst>
                    <a:lin ang="5400000" scaled="0"/>
                  </a:gradFill>
                  <a:ea typeface="思源黑体旧字形 Light" panose="020B0300000000000000" charset="-128"/>
                  <a:cs typeface="思源黑体旧字形 Light" panose="020B0300000000000000" charset="-128"/>
                  <a:sym typeface="+mn-lt"/>
                </a:endParaRPr>
              </a:p>
            </p:txBody>
          </p:sp>
          <p:sp>
            <p:nvSpPr>
              <p:cNvPr id="62" name="图形"/>
              <p:cNvSpPr/>
              <p:nvPr/>
            </p:nvSpPr>
            <p:spPr bwMode="auto">
              <a:xfrm>
                <a:off x="8978" y="6877"/>
                <a:ext cx="923" cy="92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17000">
                    <a:schemeClr val="accent1"/>
                  </a:gs>
                  <a:gs pos="100000">
                    <a:schemeClr val="accent2"/>
                  </a:gs>
                </a:gsLst>
                <a:lin ang="5400000" scaled="0"/>
              </a:gradFill>
              <a:ln w="9525">
                <a:noFill/>
                <a:round/>
              </a:ln>
            </p:spPr>
            <p:txBody>
              <a:bodyPr anchor="ctr"/>
              <a:lstStyle/>
              <a:p>
                <a:pPr algn="ctr"/>
                <a:endParaRPr>
                  <a:gradFill>
                    <a:gsLst>
                      <a:gs pos="0">
                        <a:srgbClr val="FFFFFF"/>
                      </a:gs>
                      <a:gs pos="100000">
                        <a:schemeClr val="accent1"/>
                      </a:gs>
                    </a:gsLst>
                    <a:lin ang="5400000" scaled="0"/>
                  </a:gradFill>
                  <a:ea typeface="思源黑体旧字形 Light" panose="020B0300000000000000" charset="-128"/>
                  <a:cs typeface="思源黑体旧字形 Light" panose="020B0300000000000000" charset="-128"/>
                  <a:sym typeface="+mn-lt"/>
                </a:endParaRPr>
              </a:p>
            </p:txBody>
          </p:sp>
          <p:sp>
            <p:nvSpPr>
              <p:cNvPr id="23" name="图形"/>
              <p:cNvSpPr txBox="1">
                <a:spLocks noChangeArrowheads="1"/>
              </p:cNvSpPr>
              <p:nvPr/>
            </p:nvSpPr>
            <p:spPr bwMode="auto">
              <a:xfrm>
                <a:off x="10220" y="3220"/>
                <a:ext cx="9356"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此处添加您的文本内容此处添加您的文本内容此处添加您的文本内容此处添加您的文本内容此处添加您的文本内容此处添加您的文本内容此处添加您的文本内容</a:t>
                </a:r>
                <a:endParaRPr kumimoji="0" lang="zh-CN" altLang="en-US" sz="1600" b="0"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66" name="图形"/>
              <p:cNvSpPr txBox="1">
                <a:spLocks noChangeArrowheads="1"/>
              </p:cNvSpPr>
              <p:nvPr/>
            </p:nvSpPr>
            <p:spPr bwMode="auto">
              <a:xfrm>
                <a:off x="10219" y="5021"/>
                <a:ext cx="9356"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此处添加您的文本内容此处添加您的文本内容此处添加您的文本内容此处添加您的文本内容此处添加您的文本内容此处添加您的文本内容此处添加您的文本内容</a:t>
                </a:r>
                <a:endParaRPr kumimoji="0" lang="zh-CN" altLang="en-US" sz="1600" b="0"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68" name="图形"/>
              <p:cNvSpPr txBox="1">
                <a:spLocks noChangeArrowheads="1"/>
              </p:cNvSpPr>
              <p:nvPr/>
            </p:nvSpPr>
            <p:spPr bwMode="auto">
              <a:xfrm>
                <a:off x="10219" y="6892"/>
                <a:ext cx="9356"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此处添加您的文本内容此处添加您的文本内容此处添加您的文本内容此处添加您的文本内容此处添加您的文本内容此处添加您的文本内容此处添加您的文本内容</a:t>
                </a:r>
                <a:endParaRPr kumimoji="0" lang="zh-CN" altLang="en-US" sz="1600" b="0"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pic>
          <p:nvPicPr>
            <p:cNvPr id="28" name="图形"/>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2368" y="1056"/>
              <a:ext cx="9004" cy="900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图形"/>
          <p:cNvGrpSpPr/>
          <p:nvPr/>
        </p:nvGrpSpPr>
        <p:grpSpPr>
          <a:xfrm>
            <a:off x="2110105" y="812165"/>
            <a:ext cx="17379315" cy="5574665"/>
            <a:chOff x="3323" y="1279"/>
            <a:chExt cx="27369" cy="8779"/>
          </a:xfrm>
        </p:grpSpPr>
        <p:pic>
          <p:nvPicPr>
            <p:cNvPr id="26" name="图形"/>
            <p:cNvPicPr>
              <a:picLocks noChangeAspect="1"/>
            </p:cNvPicPr>
            <p:nvPr/>
          </p:nvPicPr>
          <p:blipFill>
            <a:blip r:embed="rId1" cstate="print">
              <a:extLst>
                <a:ext uri="{28A0092B-C50C-407E-A947-70E740481C1C}">
                  <a14:useLocalDpi xmlns:a14="http://schemas.microsoft.com/office/drawing/2010/main" val="0"/>
                </a:ext>
              </a:extLst>
            </a:blip>
            <a:srcRect l="8070" r="8070"/>
            <a:stretch>
              <a:fillRect/>
            </a:stretch>
          </p:blipFill>
          <p:spPr>
            <a:xfrm>
              <a:off x="23330" y="1279"/>
              <a:ext cx="7362" cy="8779"/>
            </a:xfrm>
            <a:prstGeom prst="rect">
              <a:avLst/>
            </a:prstGeom>
            <a:ln w="114300">
              <a:noFill/>
            </a:ln>
          </p:spPr>
        </p:pic>
        <p:grpSp>
          <p:nvGrpSpPr>
            <p:cNvPr id="44" name="组合 43"/>
            <p:cNvGrpSpPr/>
            <p:nvPr/>
          </p:nvGrpSpPr>
          <p:grpSpPr>
            <a:xfrm>
              <a:off x="14966" y="3577"/>
              <a:ext cx="1202" cy="1202"/>
              <a:chOff x="15453" y="3828"/>
              <a:chExt cx="1202" cy="1202"/>
            </a:xfrm>
          </p:grpSpPr>
          <p:sp>
            <p:nvSpPr>
              <p:cNvPr id="2" name="图形"/>
              <p:cNvSpPr/>
              <p:nvPr/>
            </p:nvSpPr>
            <p:spPr>
              <a:xfrm>
                <a:off x="15453" y="3828"/>
                <a:ext cx="1203" cy="1203"/>
              </a:xfrm>
              <a:prstGeom prst="ellipse">
                <a:avLst/>
              </a:prstGeom>
              <a:gradFill>
                <a:gsLst>
                  <a:gs pos="0">
                    <a:schemeClr val="accent2">
                      <a:alpha val="100000"/>
                    </a:schemeClr>
                  </a:gs>
                  <a:gs pos="96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a typeface="思源黑体旧字形 Light" panose="020B0300000000000000" charset="-128"/>
                  <a:cs typeface="思源黑体旧字形 Light" panose="020B0300000000000000" charset="-128"/>
                </a:endParaRPr>
              </a:p>
            </p:txBody>
          </p:sp>
          <p:grpSp>
            <p:nvGrpSpPr>
              <p:cNvPr id="4" name="Group 33"/>
              <p:cNvGrpSpPr/>
              <p:nvPr/>
            </p:nvGrpSpPr>
            <p:grpSpPr>
              <a:xfrm>
                <a:off x="15711" y="4112"/>
                <a:ext cx="673" cy="630"/>
                <a:chOff x="5368132" y="3540125"/>
                <a:chExt cx="465138" cy="435769"/>
              </a:xfrm>
              <a:solidFill>
                <a:schemeClr val="bg1"/>
              </a:solidFill>
            </p:grpSpPr>
            <p:sp>
              <p:nvSpPr>
                <p:cNvPr id="24" name="图形"/>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思源黑体旧字形 Light" panose="020B0300000000000000" charset="-128"/>
                  </a:endParaRPr>
                </a:p>
              </p:txBody>
            </p:sp>
            <p:sp>
              <p:nvSpPr>
                <p:cNvPr id="25" name="图形"/>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B72B3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思源黑体旧字形 Light" panose="020B0300000000000000" charset="-128"/>
                  </a:endParaRPr>
                </a:p>
              </p:txBody>
            </p:sp>
          </p:grpSp>
        </p:grpSp>
        <p:grpSp>
          <p:nvGrpSpPr>
            <p:cNvPr id="45" name="组合 44"/>
            <p:cNvGrpSpPr/>
            <p:nvPr/>
          </p:nvGrpSpPr>
          <p:grpSpPr>
            <a:xfrm>
              <a:off x="10001" y="3577"/>
              <a:ext cx="1202" cy="1202"/>
              <a:chOff x="12561" y="3828"/>
              <a:chExt cx="1202" cy="1202"/>
            </a:xfrm>
          </p:grpSpPr>
          <p:sp>
            <p:nvSpPr>
              <p:cNvPr id="27" name="图形"/>
              <p:cNvSpPr/>
              <p:nvPr/>
            </p:nvSpPr>
            <p:spPr>
              <a:xfrm>
                <a:off x="12561" y="3828"/>
                <a:ext cx="1203" cy="1203"/>
              </a:xfrm>
              <a:prstGeom prst="ellipse">
                <a:avLst/>
              </a:prstGeom>
              <a:gradFill>
                <a:gsLst>
                  <a:gs pos="0">
                    <a:schemeClr val="accent2">
                      <a:alpha val="100000"/>
                    </a:schemeClr>
                  </a:gs>
                  <a:gs pos="96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a typeface="思源黑体旧字形 Light" panose="020B0300000000000000" charset="-128"/>
                  <a:cs typeface="思源黑体旧字形 Light" panose="020B0300000000000000" charset="-128"/>
                </a:endParaRPr>
              </a:p>
            </p:txBody>
          </p:sp>
          <p:grpSp>
            <p:nvGrpSpPr>
              <p:cNvPr id="28" name="Group 36"/>
              <p:cNvGrpSpPr/>
              <p:nvPr/>
            </p:nvGrpSpPr>
            <p:grpSpPr>
              <a:xfrm>
                <a:off x="12924" y="4083"/>
                <a:ext cx="462" cy="673"/>
                <a:chOff x="3582988" y="3510757"/>
                <a:chExt cx="319088" cy="465138"/>
              </a:xfrm>
              <a:solidFill>
                <a:schemeClr val="bg1"/>
              </a:solidFill>
            </p:grpSpPr>
            <p:sp>
              <p:nvSpPr>
                <p:cNvPr id="29" name="图形"/>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B72B3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bg2">
                        <a:lumMod val="25000"/>
                      </a:schemeClr>
                    </a:solidFill>
                    <a:ea typeface="思源黑体旧字形 Light" panose="020B0300000000000000" charset="-128"/>
                    <a:cs typeface="思源黑体旧字形 Light" panose="020B0300000000000000" charset="-128"/>
                    <a:sym typeface="思源黑体旧字形 Light" panose="020B0300000000000000" charset="-128"/>
                  </a:endParaRPr>
                </a:p>
              </p:txBody>
            </p:sp>
            <p:sp>
              <p:nvSpPr>
                <p:cNvPr id="30" name="图形"/>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B72B3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bg2">
                        <a:lumMod val="25000"/>
                      </a:schemeClr>
                    </a:solidFill>
                    <a:ea typeface="思源黑体旧字形 Light" panose="020B0300000000000000" charset="-128"/>
                    <a:cs typeface="思源黑体旧字形 Light" panose="020B0300000000000000" charset="-128"/>
                    <a:sym typeface="思源黑体旧字形 Light" panose="020B0300000000000000" charset="-128"/>
                  </a:endParaRPr>
                </a:p>
              </p:txBody>
            </p:sp>
          </p:grpSp>
        </p:grpSp>
        <p:grpSp>
          <p:nvGrpSpPr>
            <p:cNvPr id="43" name="组合 42"/>
            <p:cNvGrpSpPr/>
            <p:nvPr/>
          </p:nvGrpSpPr>
          <p:grpSpPr>
            <a:xfrm>
              <a:off x="19931" y="3577"/>
              <a:ext cx="1202" cy="1202"/>
              <a:chOff x="24124" y="3828"/>
              <a:chExt cx="1202" cy="1202"/>
            </a:xfrm>
          </p:grpSpPr>
          <p:sp>
            <p:nvSpPr>
              <p:cNvPr id="31" name="图形"/>
              <p:cNvSpPr/>
              <p:nvPr/>
            </p:nvSpPr>
            <p:spPr>
              <a:xfrm>
                <a:off x="24124" y="3828"/>
                <a:ext cx="1203" cy="1203"/>
              </a:xfrm>
              <a:prstGeom prst="ellipse">
                <a:avLst/>
              </a:prstGeom>
              <a:gradFill>
                <a:gsLst>
                  <a:gs pos="0">
                    <a:schemeClr val="accent2">
                      <a:alpha val="100000"/>
                    </a:schemeClr>
                  </a:gs>
                  <a:gs pos="96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a typeface="思源黑体旧字形 Light" panose="020B0300000000000000" charset="-128"/>
                  <a:cs typeface="思源黑体旧字形 Light" panose="020B0300000000000000" charset="-128"/>
                </a:endParaRPr>
              </a:p>
            </p:txBody>
          </p:sp>
          <p:sp>
            <p:nvSpPr>
              <p:cNvPr id="32" name="图形"/>
              <p:cNvSpPr/>
              <p:nvPr/>
            </p:nvSpPr>
            <p:spPr bwMode="auto">
              <a:xfrm>
                <a:off x="24387" y="4114"/>
                <a:ext cx="672" cy="65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B72B30"/>
              </a:solidFill>
              <a:ln>
                <a:noFill/>
              </a:ln>
              <a:effec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思源黑体旧字形 Light" panose="020B0300000000000000" charset="-128"/>
                </a:endParaRPr>
              </a:p>
            </p:txBody>
          </p:sp>
        </p:grpSp>
        <p:grpSp>
          <p:nvGrpSpPr>
            <p:cNvPr id="46" name="组合 45"/>
            <p:cNvGrpSpPr/>
            <p:nvPr/>
          </p:nvGrpSpPr>
          <p:grpSpPr>
            <a:xfrm>
              <a:off x="5036" y="3511"/>
              <a:ext cx="1202" cy="1202"/>
              <a:chOff x="9411" y="3762"/>
              <a:chExt cx="1202" cy="1202"/>
            </a:xfrm>
          </p:grpSpPr>
          <p:sp>
            <p:nvSpPr>
              <p:cNvPr id="33" name="图形"/>
              <p:cNvSpPr/>
              <p:nvPr/>
            </p:nvSpPr>
            <p:spPr>
              <a:xfrm>
                <a:off x="9411" y="3762"/>
                <a:ext cx="1203" cy="1203"/>
              </a:xfrm>
              <a:prstGeom prst="ellipse">
                <a:avLst/>
              </a:prstGeom>
              <a:gradFill>
                <a:gsLst>
                  <a:gs pos="0">
                    <a:schemeClr val="accent2">
                      <a:alpha val="100000"/>
                    </a:schemeClr>
                  </a:gs>
                  <a:gs pos="96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a typeface="思源黑体旧字形 Light" panose="020B0300000000000000" charset="-128"/>
                  <a:cs typeface="思源黑体旧字形 Light" panose="020B0300000000000000" charset="-128"/>
                </a:endParaRPr>
              </a:p>
            </p:txBody>
          </p:sp>
          <p:sp>
            <p:nvSpPr>
              <p:cNvPr id="34" name="图形"/>
              <p:cNvSpPr/>
              <p:nvPr/>
            </p:nvSpPr>
            <p:spPr bwMode="auto">
              <a:xfrm>
                <a:off x="9674" y="4048"/>
                <a:ext cx="672" cy="65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B72B30"/>
              </a:solidFill>
              <a:ln>
                <a:noFill/>
              </a:ln>
              <a:effec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思源黑体旧字形 Light" panose="020B0300000000000000" charset="-128"/>
                </a:endParaRPr>
              </a:p>
            </p:txBody>
          </p:sp>
        </p:grpSp>
        <p:sp>
          <p:nvSpPr>
            <p:cNvPr id="57" name="图形"/>
            <p:cNvSpPr txBox="1"/>
            <p:nvPr/>
          </p:nvSpPr>
          <p:spPr>
            <a:xfrm>
              <a:off x="3685" y="534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8" name="图形"/>
            <p:cNvSpPr/>
            <p:nvPr/>
          </p:nvSpPr>
          <p:spPr>
            <a:xfrm>
              <a:off x="3323" y="617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8" name="图形"/>
            <p:cNvSpPr txBox="1"/>
            <p:nvPr/>
          </p:nvSpPr>
          <p:spPr>
            <a:xfrm>
              <a:off x="8650" y="534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9" name="图形"/>
            <p:cNvSpPr/>
            <p:nvPr/>
          </p:nvSpPr>
          <p:spPr>
            <a:xfrm>
              <a:off x="8288" y="617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0" name="图形"/>
            <p:cNvSpPr txBox="1"/>
            <p:nvPr/>
          </p:nvSpPr>
          <p:spPr>
            <a:xfrm>
              <a:off x="13615" y="534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1" name="图形"/>
            <p:cNvSpPr/>
            <p:nvPr/>
          </p:nvSpPr>
          <p:spPr>
            <a:xfrm>
              <a:off x="13253" y="617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2" name="图形"/>
            <p:cNvSpPr txBox="1"/>
            <p:nvPr/>
          </p:nvSpPr>
          <p:spPr>
            <a:xfrm>
              <a:off x="18580" y="534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3" name="图形"/>
            <p:cNvSpPr/>
            <p:nvPr/>
          </p:nvSpPr>
          <p:spPr>
            <a:xfrm>
              <a:off x="18218" y="617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图形"/>
          <p:cNvGrpSpPr/>
          <p:nvPr/>
        </p:nvGrpSpPr>
        <p:grpSpPr>
          <a:xfrm>
            <a:off x="2002139" y="2009294"/>
            <a:ext cx="17821910" cy="3815844"/>
            <a:chOff x="2012" y="3179"/>
            <a:chExt cx="15562" cy="3170"/>
          </a:xfrm>
        </p:grpSpPr>
        <p:grpSp>
          <p:nvGrpSpPr>
            <p:cNvPr id="107" name="图形"/>
            <p:cNvGrpSpPr/>
            <p:nvPr/>
          </p:nvGrpSpPr>
          <p:grpSpPr>
            <a:xfrm>
              <a:off x="2127" y="4320"/>
              <a:ext cx="15200" cy="1237"/>
              <a:chOff x="8419856" y="2572911"/>
              <a:chExt cx="11960653" cy="972782"/>
            </a:xfrm>
          </p:grpSpPr>
          <p:sp>
            <p:nvSpPr>
              <p:cNvPr id="108" name="图形"/>
              <p:cNvSpPr/>
              <p:nvPr/>
            </p:nvSpPr>
            <p:spPr>
              <a:xfrm>
                <a:off x="8419856" y="3011161"/>
                <a:ext cx="2110436" cy="534532"/>
              </a:xfrm>
              <a:prstGeom prst="rect">
                <a:avLst/>
              </a:prstGeom>
              <a:gradFill flip="none" rotWithShape="1">
                <a:gsLst>
                  <a:gs pos="85000">
                    <a:schemeClr val="accent2"/>
                  </a:gs>
                  <a:gs pos="0">
                    <a:schemeClr val="accent1"/>
                  </a:gs>
                </a:gsLst>
                <a:lin ang="13500000" scaled="1"/>
              </a:gradFill>
              <a:ln w="12700">
                <a:gradFill flip="none" rotWithShape="1">
                  <a:gsLst>
                    <a:gs pos="0">
                      <a:schemeClr val="accent1">
                        <a:alpha val="0"/>
                      </a:schemeClr>
                    </a:gs>
                    <a:gs pos="100000">
                      <a:schemeClr val="accent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09" name="图形"/>
              <p:cNvSpPr/>
              <p:nvPr/>
            </p:nvSpPr>
            <p:spPr>
              <a:xfrm>
                <a:off x="13189172" y="3003275"/>
                <a:ext cx="2440724" cy="534532"/>
              </a:xfrm>
              <a:prstGeom prst="rect">
                <a:avLst/>
              </a:prstGeom>
              <a:gradFill flip="none" rotWithShape="1">
                <a:gsLst>
                  <a:gs pos="85000">
                    <a:schemeClr val="accent2"/>
                  </a:gs>
                  <a:gs pos="0">
                    <a:schemeClr val="accent1"/>
                  </a:gs>
                </a:gsLst>
                <a:lin ang="13500000" scaled="1"/>
              </a:gradFill>
              <a:ln w="12700">
                <a:gradFill flip="none" rotWithShape="1">
                  <a:gsLst>
                    <a:gs pos="0">
                      <a:schemeClr val="accent1">
                        <a:alpha val="0"/>
                      </a:schemeClr>
                    </a:gs>
                    <a:gs pos="100000">
                      <a:schemeClr val="accent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0" name="图形"/>
              <p:cNvSpPr/>
              <p:nvPr/>
            </p:nvSpPr>
            <p:spPr>
              <a:xfrm>
                <a:off x="15733738" y="3003275"/>
                <a:ext cx="2440724" cy="534532"/>
              </a:xfrm>
              <a:prstGeom prst="rect">
                <a:avLst/>
              </a:prstGeom>
              <a:gradFill flip="none" rotWithShape="1">
                <a:gsLst>
                  <a:gs pos="85000">
                    <a:schemeClr val="accent2"/>
                  </a:gs>
                  <a:gs pos="0">
                    <a:schemeClr val="accent1"/>
                  </a:gs>
                </a:gsLst>
                <a:lin ang="13500000" scaled="1"/>
              </a:gradFill>
              <a:ln w="12700">
                <a:gradFill flip="none" rotWithShape="1">
                  <a:gsLst>
                    <a:gs pos="0">
                      <a:schemeClr val="accent1">
                        <a:alpha val="0"/>
                      </a:schemeClr>
                    </a:gs>
                    <a:gs pos="100000">
                      <a:schemeClr val="accent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1" name="图形"/>
              <p:cNvSpPr/>
              <p:nvPr/>
            </p:nvSpPr>
            <p:spPr>
              <a:xfrm>
                <a:off x="18277916" y="3003275"/>
                <a:ext cx="2102593" cy="534532"/>
              </a:xfrm>
              <a:prstGeom prst="rect">
                <a:avLst/>
              </a:prstGeom>
              <a:gradFill flip="none" rotWithShape="1">
                <a:gsLst>
                  <a:gs pos="85000">
                    <a:schemeClr val="accent2"/>
                  </a:gs>
                  <a:gs pos="0">
                    <a:schemeClr val="accent1"/>
                  </a:gs>
                </a:gsLst>
                <a:lin ang="13500000" scaled="1"/>
              </a:gradFill>
              <a:ln w="12700">
                <a:gradFill flip="none" rotWithShape="1">
                  <a:gsLst>
                    <a:gs pos="0">
                      <a:schemeClr val="accent1">
                        <a:alpha val="0"/>
                      </a:schemeClr>
                    </a:gs>
                    <a:gs pos="100000">
                      <a:schemeClr val="accent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2" name="图形"/>
              <p:cNvSpPr/>
              <p:nvPr/>
            </p:nvSpPr>
            <p:spPr>
              <a:xfrm>
                <a:off x="10634134" y="3003275"/>
                <a:ext cx="2440724" cy="534532"/>
              </a:xfrm>
              <a:prstGeom prst="rect">
                <a:avLst/>
              </a:prstGeom>
              <a:gradFill flip="none" rotWithShape="1">
                <a:gsLst>
                  <a:gs pos="85000">
                    <a:schemeClr val="accent2"/>
                  </a:gs>
                  <a:gs pos="0">
                    <a:schemeClr val="accent1"/>
                  </a:gs>
                </a:gsLst>
                <a:lin ang="13500000" scaled="1"/>
              </a:gradFill>
              <a:ln w="12700">
                <a:gradFill flip="none" rotWithShape="1">
                  <a:gsLst>
                    <a:gs pos="0">
                      <a:schemeClr val="accent1">
                        <a:alpha val="0"/>
                      </a:schemeClr>
                    </a:gs>
                    <a:gs pos="100000">
                      <a:schemeClr val="accent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3" name="图形"/>
              <p:cNvSpPr/>
              <p:nvPr/>
            </p:nvSpPr>
            <p:spPr>
              <a:xfrm>
                <a:off x="8428146" y="2585361"/>
                <a:ext cx="2547633" cy="433270"/>
              </a:xfrm>
              <a:custGeom>
                <a:avLst/>
                <a:gdLst>
                  <a:gd name="connsiteX0" fmla="*/ 680016 w 2547416"/>
                  <a:gd name="connsiteY0" fmla="*/ 0 h 602328"/>
                  <a:gd name="connsiteX1" fmla="*/ 2547416 w 2547416"/>
                  <a:gd name="connsiteY1" fmla="*/ 0 h 602328"/>
                  <a:gd name="connsiteX2" fmla="*/ 2093782 w 2547416"/>
                  <a:gd name="connsiteY2" fmla="*/ 602328 h 602328"/>
                  <a:gd name="connsiteX3" fmla="*/ 0 w 2547416"/>
                  <a:gd name="connsiteY3" fmla="*/ 602328 h 602328"/>
                  <a:gd name="connsiteX4" fmla="*/ 680016 w 2547416"/>
                  <a:gd name="connsiteY4" fmla="*/ 0 h 60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416" h="602328">
                    <a:moveTo>
                      <a:pt x="680016" y="0"/>
                    </a:moveTo>
                    <a:lnTo>
                      <a:pt x="2547416" y="0"/>
                    </a:lnTo>
                    <a:lnTo>
                      <a:pt x="2093782" y="602328"/>
                    </a:lnTo>
                    <a:lnTo>
                      <a:pt x="0" y="602328"/>
                    </a:lnTo>
                    <a:lnTo>
                      <a:pt x="680016" y="0"/>
                    </a:lnTo>
                    <a:close/>
                  </a:path>
                </a:pathLst>
              </a:custGeom>
              <a:gradFill flip="none" rotWithShape="1">
                <a:gsLst>
                  <a:gs pos="0">
                    <a:schemeClr val="accent2">
                      <a:alpha val="53000"/>
                    </a:schemeClr>
                  </a:gs>
                  <a:gs pos="66000">
                    <a:schemeClr val="accent1">
                      <a:alpha val="0"/>
                    </a:schemeClr>
                  </a:gs>
                </a:gsLst>
                <a:lin ang="16200000" scaled="1"/>
                <a:tileRect/>
              </a:gradFill>
              <a:ln>
                <a:gradFill flip="none" rotWithShape="1">
                  <a:gsLst>
                    <a:gs pos="0">
                      <a:schemeClr val="accent1"/>
                    </a:gs>
                    <a:gs pos="64000">
                      <a:schemeClr val="accent1">
                        <a:alpha val="0"/>
                      </a:schemeClr>
                    </a:gs>
                  </a:gsLst>
                  <a:lin ang="16200000" scaled="1"/>
                  <a:tileRect/>
                </a:gradFill>
              </a:ln>
            </p:spPr>
            <p:txBody>
              <a:bodyPr vert="horz" wrap="square" lIns="91440" tIns="45720" rIns="91440" bIns="45720" numCol="1" anchor="t" anchorCtr="0" compatLnSpc="1">
                <a:noAutofit/>
              </a:bodyPr>
              <a:lstStyle/>
              <a:p>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4" name="图形"/>
              <p:cNvSpPr/>
              <p:nvPr/>
            </p:nvSpPr>
            <p:spPr>
              <a:xfrm>
                <a:off x="10641999" y="2572911"/>
                <a:ext cx="2584719" cy="433270"/>
              </a:xfrm>
              <a:custGeom>
                <a:avLst/>
                <a:gdLst>
                  <a:gd name="connsiteX0" fmla="*/ 440513 w 2584761"/>
                  <a:gd name="connsiteY0" fmla="*/ 0 h 602328"/>
                  <a:gd name="connsiteX1" fmla="*/ 2584761 w 2584761"/>
                  <a:gd name="connsiteY1" fmla="*/ 0 h 602328"/>
                  <a:gd name="connsiteX2" fmla="*/ 2429561 w 2584761"/>
                  <a:gd name="connsiteY2" fmla="*/ 602328 h 602328"/>
                  <a:gd name="connsiteX3" fmla="*/ 0 w 2584761"/>
                  <a:gd name="connsiteY3" fmla="*/ 602328 h 602328"/>
                  <a:gd name="connsiteX4" fmla="*/ 440513 w 2584761"/>
                  <a:gd name="connsiteY4" fmla="*/ 0 h 60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761" h="602328">
                    <a:moveTo>
                      <a:pt x="440513" y="0"/>
                    </a:moveTo>
                    <a:lnTo>
                      <a:pt x="2584761" y="0"/>
                    </a:lnTo>
                    <a:lnTo>
                      <a:pt x="2429561" y="602328"/>
                    </a:lnTo>
                    <a:lnTo>
                      <a:pt x="0" y="602328"/>
                    </a:lnTo>
                    <a:lnTo>
                      <a:pt x="440513" y="0"/>
                    </a:lnTo>
                    <a:close/>
                  </a:path>
                </a:pathLst>
              </a:custGeom>
              <a:gradFill flip="none" rotWithShape="1">
                <a:gsLst>
                  <a:gs pos="0">
                    <a:schemeClr val="accent2">
                      <a:alpha val="53000"/>
                    </a:schemeClr>
                  </a:gs>
                  <a:gs pos="66000">
                    <a:schemeClr val="accent1">
                      <a:alpha val="0"/>
                    </a:schemeClr>
                  </a:gs>
                </a:gsLst>
                <a:lin ang="16200000" scaled="1"/>
                <a:tileRect/>
              </a:gradFill>
              <a:ln>
                <a:gradFill flip="none" rotWithShape="1">
                  <a:gsLst>
                    <a:gs pos="0">
                      <a:schemeClr val="accent1"/>
                    </a:gs>
                    <a:gs pos="64000">
                      <a:schemeClr val="accent1">
                        <a:alpha val="0"/>
                      </a:schemeClr>
                    </a:gs>
                  </a:gsLst>
                  <a:lin ang="16200000" scaled="1"/>
                  <a:tileRect/>
                </a:gradFill>
              </a:ln>
            </p:spPr>
            <p:txBody>
              <a:bodyPr vert="horz" wrap="square" lIns="91440" tIns="45720" rIns="91440" bIns="45720" numCol="1" anchor="t" anchorCtr="0" compatLnSpc="1">
                <a:noAutofit/>
              </a:bodyPr>
              <a:lstStyle/>
              <a:p>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5" name="图形"/>
              <p:cNvSpPr/>
              <p:nvPr/>
            </p:nvSpPr>
            <p:spPr>
              <a:xfrm>
                <a:off x="13192250" y="2572911"/>
                <a:ext cx="2434628" cy="433270"/>
              </a:xfrm>
              <a:custGeom>
                <a:avLst/>
                <a:gdLst>
                  <a:gd name="connsiteX0" fmla="*/ 144253 w 2434476"/>
                  <a:gd name="connsiteY0" fmla="*/ 0 h 602328"/>
                  <a:gd name="connsiteX1" fmla="*/ 2288014 w 2434476"/>
                  <a:gd name="connsiteY1" fmla="*/ 0 h 602328"/>
                  <a:gd name="connsiteX2" fmla="*/ 2434476 w 2434476"/>
                  <a:gd name="connsiteY2" fmla="*/ 602328 h 602328"/>
                  <a:gd name="connsiteX3" fmla="*/ 0 w 2434476"/>
                  <a:gd name="connsiteY3" fmla="*/ 602328 h 602328"/>
                  <a:gd name="connsiteX4" fmla="*/ 144253 w 2434476"/>
                  <a:gd name="connsiteY4" fmla="*/ 0 h 60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4476" h="602328">
                    <a:moveTo>
                      <a:pt x="144253" y="0"/>
                    </a:moveTo>
                    <a:lnTo>
                      <a:pt x="2288014" y="0"/>
                    </a:lnTo>
                    <a:lnTo>
                      <a:pt x="2434476" y="602328"/>
                    </a:lnTo>
                    <a:lnTo>
                      <a:pt x="0" y="602328"/>
                    </a:lnTo>
                    <a:lnTo>
                      <a:pt x="144253" y="0"/>
                    </a:lnTo>
                    <a:close/>
                  </a:path>
                </a:pathLst>
              </a:custGeom>
              <a:gradFill flip="none" rotWithShape="1">
                <a:gsLst>
                  <a:gs pos="0">
                    <a:schemeClr val="accent2">
                      <a:alpha val="53000"/>
                    </a:schemeClr>
                  </a:gs>
                  <a:gs pos="66000">
                    <a:schemeClr val="accent1">
                      <a:alpha val="0"/>
                    </a:schemeClr>
                  </a:gs>
                </a:gsLst>
                <a:lin ang="16200000" scaled="1"/>
                <a:tileRect/>
              </a:gradFill>
              <a:ln>
                <a:gradFill flip="none" rotWithShape="1">
                  <a:gsLst>
                    <a:gs pos="0">
                      <a:schemeClr val="accent1"/>
                    </a:gs>
                    <a:gs pos="64000">
                      <a:schemeClr val="accent1">
                        <a:alpha val="0"/>
                      </a:schemeClr>
                    </a:gs>
                  </a:gsLst>
                  <a:lin ang="16200000" scaled="1"/>
                  <a:tileRect/>
                </a:gradFill>
              </a:ln>
            </p:spPr>
            <p:txBody>
              <a:bodyPr vert="horz" wrap="square" lIns="91440" tIns="45720" rIns="91440" bIns="45720" numCol="1" anchor="t" anchorCtr="0" compatLnSpc="1">
                <a:noAutofit/>
              </a:bodyPr>
              <a:lstStyle/>
              <a:p>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6" name="图形"/>
              <p:cNvSpPr/>
              <p:nvPr/>
            </p:nvSpPr>
            <p:spPr>
              <a:xfrm>
                <a:off x="15578446" y="2572911"/>
                <a:ext cx="2592573" cy="433270"/>
              </a:xfrm>
              <a:custGeom>
                <a:avLst/>
                <a:gdLst>
                  <a:gd name="connsiteX0" fmla="*/ 0 w 2592597"/>
                  <a:gd name="connsiteY0" fmla="*/ 0 h 602328"/>
                  <a:gd name="connsiteX1" fmla="*/ 2143051 w 2592597"/>
                  <a:gd name="connsiteY1" fmla="*/ 0 h 602328"/>
                  <a:gd name="connsiteX2" fmla="*/ 2592597 w 2592597"/>
                  <a:gd name="connsiteY2" fmla="*/ 602328 h 602328"/>
                  <a:gd name="connsiteX3" fmla="*/ 158830 w 2592597"/>
                  <a:gd name="connsiteY3" fmla="*/ 602328 h 602328"/>
                  <a:gd name="connsiteX4" fmla="*/ 0 w 2592597"/>
                  <a:gd name="connsiteY4" fmla="*/ 0 h 60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2597" h="602328">
                    <a:moveTo>
                      <a:pt x="0" y="0"/>
                    </a:moveTo>
                    <a:lnTo>
                      <a:pt x="2143051" y="0"/>
                    </a:lnTo>
                    <a:lnTo>
                      <a:pt x="2592597" y="602328"/>
                    </a:lnTo>
                    <a:lnTo>
                      <a:pt x="158830" y="602328"/>
                    </a:lnTo>
                    <a:lnTo>
                      <a:pt x="0" y="0"/>
                    </a:lnTo>
                    <a:close/>
                  </a:path>
                </a:pathLst>
              </a:custGeom>
              <a:gradFill flip="none" rotWithShape="1">
                <a:gsLst>
                  <a:gs pos="0">
                    <a:schemeClr val="accent2">
                      <a:alpha val="53000"/>
                    </a:schemeClr>
                  </a:gs>
                  <a:gs pos="66000">
                    <a:schemeClr val="accent1">
                      <a:alpha val="0"/>
                    </a:schemeClr>
                  </a:gs>
                </a:gsLst>
                <a:lin ang="16200000" scaled="1"/>
                <a:tileRect/>
              </a:gradFill>
              <a:ln>
                <a:gradFill flip="none" rotWithShape="1">
                  <a:gsLst>
                    <a:gs pos="0">
                      <a:schemeClr val="accent1"/>
                    </a:gs>
                    <a:gs pos="64000">
                      <a:schemeClr val="accent1">
                        <a:alpha val="0"/>
                      </a:schemeClr>
                    </a:gs>
                  </a:gsLst>
                  <a:lin ang="16200000" scaled="1"/>
                  <a:tileRect/>
                </a:gradFill>
              </a:ln>
            </p:spPr>
            <p:txBody>
              <a:bodyPr vert="horz" wrap="square" lIns="91440" tIns="45720" rIns="91440" bIns="45720" numCol="1" anchor="t" anchorCtr="0" compatLnSpc="1">
                <a:noAutofit/>
              </a:bodyPr>
              <a:lstStyle/>
              <a:p>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sp>
            <p:nvSpPr>
              <p:cNvPr id="117" name="图形"/>
              <p:cNvSpPr/>
              <p:nvPr/>
            </p:nvSpPr>
            <p:spPr>
              <a:xfrm>
                <a:off x="17820660" y="2572911"/>
                <a:ext cx="2551559" cy="433270"/>
              </a:xfrm>
              <a:custGeom>
                <a:avLst/>
                <a:gdLst>
                  <a:gd name="connsiteX0" fmla="*/ 0 w 2551542"/>
                  <a:gd name="connsiteY0" fmla="*/ 0 h 602328"/>
                  <a:gd name="connsiteX1" fmla="*/ 1871526 w 2551542"/>
                  <a:gd name="connsiteY1" fmla="*/ 0 h 602328"/>
                  <a:gd name="connsiteX2" fmla="*/ 2551542 w 2551542"/>
                  <a:gd name="connsiteY2" fmla="*/ 602328 h 602328"/>
                  <a:gd name="connsiteX3" fmla="*/ 461912 w 2551542"/>
                  <a:gd name="connsiteY3" fmla="*/ 602328 h 602328"/>
                  <a:gd name="connsiteX4" fmla="*/ 0 w 2551542"/>
                  <a:gd name="connsiteY4" fmla="*/ 0 h 60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1542" h="602328">
                    <a:moveTo>
                      <a:pt x="0" y="0"/>
                    </a:moveTo>
                    <a:lnTo>
                      <a:pt x="1871526" y="0"/>
                    </a:lnTo>
                    <a:lnTo>
                      <a:pt x="2551542" y="602328"/>
                    </a:lnTo>
                    <a:lnTo>
                      <a:pt x="461912" y="602328"/>
                    </a:lnTo>
                    <a:lnTo>
                      <a:pt x="0" y="0"/>
                    </a:lnTo>
                    <a:close/>
                  </a:path>
                </a:pathLst>
              </a:custGeom>
              <a:gradFill flip="none" rotWithShape="1">
                <a:gsLst>
                  <a:gs pos="0">
                    <a:schemeClr val="accent2">
                      <a:alpha val="53000"/>
                    </a:schemeClr>
                  </a:gs>
                  <a:gs pos="66000">
                    <a:schemeClr val="accent1">
                      <a:alpha val="0"/>
                    </a:schemeClr>
                  </a:gs>
                </a:gsLst>
                <a:lin ang="16200000" scaled="1"/>
                <a:tileRect/>
              </a:gradFill>
              <a:ln>
                <a:gradFill flip="none" rotWithShape="1">
                  <a:gsLst>
                    <a:gs pos="0">
                      <a:schemeClr val="accent1"/>
                    </a:gs>
                    <a:gs pos="64000">
                      <a:schemeClr val="accent1">
                        <a:alpha val="0"/>
                      </a:schemeClr>
                    </a:gs>
                  </a:gsLst>
                  <a:lin ang="16200000" scaled="1"/>
                  <a:tileRect/>
                </a:gradFill>
              </a:ln>
            </p:spPr>
            <p:txBody>
              <a:bodyPr vert="horz" wrap="square" lIns="91440" tIns="45720" rIns="91440" bIns="45720" numCol="1" anchor="t" anchorCtr="0" compatLnSpc="1">
                <a:noAutofit/>
              </a:bodyPr>
              <a:lstStyle/>
              <a:p>
                <a:endParaRPr lang="zh-CN" altLang="en-US">
                  <a:gradFill>
                    <a:gsLst>
                      <a:gs pos="70000">
                        <a:srgbClr val="FFFFFF"/>
                      </a:gs>
                      <a:gs pos="100000">
                        <a:schemeClr val="accent1"/>
                      </a:gs>
                    </a:gsLst>
                    <a:lin ang="5400000" scaled="0"/>
                  </a:gradFill>
                  <a:effectLst>
                    <a:outerShdw blurRad="50800" dist="38100" dir="5400000" algn="t" rotWithShape="0">
                      <a:prstClr val="black">
                        <a:alpha val="40000"/>
                      </a:prstClr>
                    </a:outerShdw>
                  </a:effectLst>
                  <a:cs typeface="思源黑体旧字形 Light" panose="020B0300000000000000" charset="-128"/>
                </a:endParaRPr>
              </a:p>
            </p:txBody>
          </p:sp>
        </p:grpSp>
        <p:sp>
          <p:nvSpPr>
            <p:cNvPr id="118" name="图形"/>
            <p:cNvSpPr txBox="1"/>
            <p:nvPr/>
          </p:nvSpPr>
          <p:spPr>
            <a:xfrm>
              <a:off x="2012" y="5015"/>
              <a:ext cx="2694" cy="434"/>
            </a:xfrm>
            <a:prstGeom prst="rect">
              <a:avLst/>
            </a:prstGeom>
            <a:noFill/>
          </p:spPr>
          <p:txBody>
            <a:bodyPr wrap="square" rtlCol="0">
              <a:spAutoFit/>
            </a:bodyPr>
            <a:lstStyle/>
            <a:p>
              <a:pPr algn="ctr"/>
              <a:r>
                <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rPr>
                <a:t>预设标题文本</a:t>
              </a:r>
              <a:endPar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endParaRPr>
            </a:p>
          </p:txBody>
        </p:sp>
        <p:sp>
          <p:nvSpPr>
            <p:cNvPr id="119" name="图形"/>
            <p:cNvSpPr txBox="1"/>
            <p:nvPr/>
          </p:nvSpPr>
          <p:spPr>
            <a:xfrm>
              <a:off x="2012" y="5660"/>
              <a:ext cx="2905" cy="689"/>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0" name="图形"/>
            <p:cNvSpPr txBox="1"/>
            <p:nvPr/>
          </p:nvSpPr>
          <p:spPr>
            <a:xfrm>
              <a:off x="5145" y="5015"/>
              <a:ext cx="2694" cy="434"/>
            </a:xfrm>
            <a:prstGeom prst="rect">
              <a:avLst/>
            </a:prstGeom>
            <a:noFill/>
          </p:spPr>
          <p:txBody>
            <a:bodyPr wrap="square" rtlCol="0">
              <a:spAutoFit/>
            </a:bodyPr>
            <a:lstStyle/>
            <a:p>
              <a:pPr algn="ctr"/>
              <a:r>
                <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rPr>
                <a:t>预设标题文本</a:t>
              </a:r>
              <a:endPar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endParaRPr>
            </a:p>
          </p:txBody>
        </p:sp>
        <p:sp>
          <p:nvSpPr>
            <p:cNvPr id="121" name="图形"/>
            <p:cNvSpPr txBox="1"/>
            <p:nvPr/>
          </p:nvSpPr>
          <p:spPr>
            <a:xfrm>
              <a:off x="5145" y="5660"/>
              <a:ext cx="2905" cy="689"/>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2" name="图形"/>
            <p:cNvSpPr txBox="1"/>
            <p:nvPr/>
          </p:nvSpPr>
          <p:spPr>
            <a:xfrm>
              <a:off x="8393" y="5015"/>
              <a:ext cx="2694" cy="434"/>
            </a:xfrm>
            <a:prstGeom prst="rect">
              <a:avLst/>
            </a:prstGeom>
            <a:noFill/>
          </p:spPr>
          <p:txBody>
            <a:bodyPr wrap="square" rtlCol="0">
              <a:spAutoFit/>
            </a:bodyPr>
            <a:lstStyle/>
            <a:p>
              <a:pPr algn="ctr"/>
              <a:r>
                <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rPr>
                <a:t>预设标题文本</a:t>
              </a:r>
              <a:endPar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endParaRPr>
            </a:p>
          </p:txBody>
        </p:sp>
        <p:sp>
          <p:nvSpPr>
            <p:cNvPr id="123" name="图形"/>
            <p:cNvSpPr txBox="1"/>
            <p:nvPr/>
          </p:nvSpPr>
          <p:spPr>
            <a:xfrm>
              <a:off x="8393" y="5660"/>
              <a:ext cx="2905" cy="689"/>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4" name="图形"/>
            <p:cNvSpPr txBox="1"/>
            <p:nvPr/>
          </p:nvSpPr>
          <p:spPr>
            <a:xfrm>
              <a:off x="11526" y="5015"/>
              <a:ext cx="2694" cy="434"/>
            </a:xfrm>
            <a:prstGeom prst="rect">
              <a:avLst/>
            </a:prstGeom>
            <a:noFill/>
          </p:spPr>
          <p:txBody>
            <a:bodyPr wrap="square" rtlCol="0">
              <a:spAutoFit/>
            </a:bodyPr>
            <a:lstStyle/>
            <a:p>
              <a:pPr algn="ctr"/>
              <a:r>
                <a:rPr lang="zh-CN" altLang="en-US" sz="2800" dirty="0">
                  <a:solidFill>
                    <a:srgbClr val="B72B30"/>
                  </a:solidFill>
                  <a:latin typeface="三极榜书" panose="00000500000000000000" charset="-122"/>
                  <a:ea typeface="三极榜书" panose="00000500000000000000" charset="-122"/>
                  <a:cs typeface="思源黑体旧字形 Light" panose="020B0300000000000000" charset="-128"/>
                </a:rPr>
                <a:t>预设标题文本</a:t>
              </a:r>
              <a:endParaRPr lang="zh-CN" altLang="en-US" sz="2800" dirty="0">
                <a:solidFill>
                  <a:srgbClr val="B72B30"/>
                </a:solidFill>
                <a:latin typeface="三极榜书" panose="00000500000000000000" charset="-122"/>
                <a:ea typeface="三极榜书" panose="00000500000000000000" charset="-122"/>
                <a:cs typeface="思源黑体旧字形 Light" panose="020B0300000000000000" charset="-128"/>
              </a:endParaRPr>
            </a:p>
          </p:txBody>
        </p:sp>
        <p:sp>
          <p:nvSpPr>
            <p:cNvPr id="125" name="图形"/>
            <p:cNvSpPr txBox="1"/>
            <p:nvPr/>
          </p:nvSpPr>
          <p:spPr>
            <a:xfrm>
              <a:off x="11526" y="5660"/>
              <a:ext cx="2905" cy="689"/>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6" name="图形"/>
            <p:cNvSpPr txBox="1"/>
            <p:nvPr/>
          </p:nvSpPr>
          <p:spPr>
            <a:xfrm>
              <a:off x="14669" y="5015"/>
              <a:ext cx="2694" cy="434"/>
            </a:xfrm>
            <a:prstGeom prst="rect">
              <a:avLst/>
            </a:prstGeom>
            <a:noFill/>
          </p:spPr>
          <p:txBody>
            <a:bodyPr wrap="square" rtlCol="0">
              <a:spAutoFit/>
            </a:bodyPr>
            <a:lstStyle/>
            <a:p>
              <a:pPr algn="ctr"/>
              <a:r>
                <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rPr>
                <a:t>预设标题文本</a:t>
              </a:r>
              <a:endParaRPr lang="zh-CN" altLang="en-US" sz="2800">
                <a:solidFill>
                  <a:srgbClr val="B72B30"/>
                </a:solidFill>
                <a:latin typeface="三极榜书" panose="00000500000000000000" charset="-122"/>
                <a:ea typeface="三极榜书" panose="00000500000000000000" charset="-122"/>
                <a:cs typeface="思源黑体旧字形 Light" panose="020B0300000000000000" charset="-128"/>
              </a:endParaRPr>
            </a:p>
          </p:txBody>
        </p:sp>
        <p:sp>
          <p:nvSpPr>
            <p:cNvPr id="127" name="图形"/>
            <p:cNvSpPr txBox="1"/>
            <p:nvPr/>
          </p:nvSpPr>
          <p:spPr>
            <a:xfrm>
              <a:off x="14669" y="5660"/>
              <a:ext cx="2905" cy="689"/>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8" name="图形"/>
            <p:cNvSpPr txBox="1"/>
            <p:nvPr/>
          </p:nvSpPr>
          <p:spPr>
            <a:xfrm>
              <a:off x="2512" y="3179"/>
              <a:ext cx="14455" cy="996"/>
            </a:xfrm>
            <a:prstGeom prst="rect">
              <a:avLst/>
            </a:prstGeom>
            <a:noFill/>
          </p:spPr>
          <p:txBody>
            <a:bodyPr wrap="square" rtlCol="0">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106"/>
                                        </p:tgtEl>
                                        <p:attrNameLst>
                                          <p:attrName>style.visibility</p:attrName>
                                        </p:attrNameLst>
                                      </p:cBhvr>
                                      <p:to>
                                        <p:strVal val="visible"/>
                                      </p:to>
                                    </p:set>
                                    <p:animEffect transition="in" filter="wedge">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图形"/>
          <p:cNvGrpSpPr/>
          <p:nvPr/>
        </p:nvGrpSpPr>
        <p:grpSpPr>
          <a:xfrm>
            <a:off x="1674495" y="2012950"/>
            <a:ext cx="17924780" cy="3767455"/>
            <a:chOff x="2637" y="3170"/>
            <a:chExt cx="28228" cy="5933"/>
          </a:xfrm>
        </p:grpSpPr>
        <p:grpSp>
          <p:nvGrpSpPr>
            <p:cNvPr id="11" name="图形"/>
            <p:cNvGrpSpPr/>
            <p:nvPr/>
          </p:nvGrpSpPr>
          <p:grpSpPr>
            <a:xfrm>
              <a:off x="12433" y="3297"/>
              <a:ext cx="8700" cy="5807"/>
              <a:chOff x="5962" y="3323"/>
              <a:chExt cx="7496" cy="5003"/>
            </a:xfrm>
          </p:grpSpPr>
          <p:grpSp>
            <p:nvGrpSpPr>
              <p:cNvPr id="12" name="组合 11"/>
              <p:cNvGrpSpPr/>
              <p:nvPr/>
            </p:nvGrpSpPr>
            <p:grpSpPr>
              <a:xfrm>
                <a:off x="7198" y="6004"/>
                <a:ext cx="4803" cy="2322"/>
                <a:chOff x="3493590" y="3193567"/>
                <a:chExt cx="2288381" cy="1106375"/>
              </a:xfrm>
            </p:grpSpPr>
            <p:sp>
              <p:nvSpPr>
                <p:cNvPr id="14" name="图形"/>
                <p:cNvSpPr/>
                <p:nvPr/>
              </p:nvSpPr>
              <p:spPr bwMode="auto">
                <a:xfrm>
                  <a:off x="4131707" y="3193567"/>
                  <a:ext cx="1035010" cy="8508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B72B30"/>
                </a:solidFill>
                <a:ln>
                  <a:noFill/>
                </a:ln>
                <a:effectLst/>
              </p:spPr>
              <p:txBody>
                <a:bodyPr lIns="0" tIns="0" rIns="0" bIns="0" anchor="b"/>
                <a:lstStyle>
                  <a:lvl1pPr defTabSz="547370" eaLnBrk="0">
                    <a:defRPr sz="2500" b="1">
                      <a:solidFill>
                        <a:srgbClr val="FFFFFF"/>
                      </a:solidFill>
                      <a:latin typeface="Lato" charset="0"/>
                      <a:ea typeface="MS PGothic" panose="020B0600070205080204" pitchFamily="34" charset="-128"/>
                      <a:sym typeface="Lato" charset="0"/>
                    </a:defRPr>
                  </a:lvl1pPr>
                  <a:lvl2pPr marL="742950" indent="-285750" defTabSz="547370" eaLnBrk="0">
                    <a:defRPr sz="2500" b="1">
                      <a:solidFill>
                        <a:srgbClr val="FFFFFF"/>
                      </a:solidFill>
                      <a:latin typeface="Lato" charset="0"/>
                      <a:ea typeface="MS PGothic" panose="020B0600070205080204" pitchFamily="34" charset="-128"/>
                      <a:sym typeface="Lato" charset="0"/>
                    </a:defRPr>
                  </a:lvl2pPr>
                  <a:lvl3pPr marL="1143000" indent="-228600" defTabSz="547370" eaLnBrk="0">
                    <a:defRPr sz="2500" b="1">
                      <a:solidFill>
                        <a:srgbClr val="FFFFFF"/>
                      </a:solidFill>
                      <a:latin typeface="Lato" charset="0"/>
                      <a:ea typeface="MS PGothic" panose="020B0600070205080204" pitchFamily="34" charset="-128"/>
                      <a:sym typeface="Lato" charset="0"/>
                    </a:defRPr>
                  </a:lvl3pPr>
                  <a:lvl4pPr marL="1600200" indent="-228600" defTabSz="547370" eaLnBrk="0">
                    <a:defRPr sz="2500" b="1">
                      <a:solidFill>
                        <a:srgbClr val="FFFFFF"/>
                      </a:solidFill>
                      <a:latin typeface="Lato" charset="0"/>
                      <a:ea typeface="MS PGothic" panose="020B0600070205080204" pitchFamily="34" charset="-128"/>
                      <a:sym typeface="Lato" charset="0"/>
                    </a:defRPr>
                  </a:lvl4pPr>
                  <a:lvl5pPr marL="2057400" indent="-228600" defTabSz="547370" eaLnBrk="0">
                    <a:defRPr sz="2500" b="1">
                      <a:solidFill>
                        <a:srgbClr val="FFFFFF"/>
                      </a:solidFill>
                      <a:latin typeface="Lato" charset="0"/>
                      <a:ea typeface="MS PGothic" panose="020B0600070205080204" pitchFamily="34" charset="-128"/>
                      <a:sym typeface="Lato" charset="0"/>
                    </a:defRPr>
                  </a:lvl5pPr>
                  <a:lvl6pPr marL="2514600" indent="-228600" algn="ctr" defTabSz="54737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37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37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37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pPr>
                  <a:endParaRPr lang="es-ES" altLang="zh-CN" sz="2500" dirty="0">
                    <a:solidFill>
                      <a:schemeClr val="tx1">
                        <a:lumMod val="20000"/>
                        <a:lumOff val="80000"/>
                      </a:schemeClr>
                    </a:solidFill>
                    <a:latin typeface="思源黑体旧字形 Light" panose="020B0300000000000000" charset="-128"/>
                    <a:ea typeface="思源黑体旧字形 Light" panose="020B0300000000000000" charset="-128"/>
                    <a:cs typeface="+mn-ea"/>
                    <a:sym typeface="Arial" panose="020B0604020202020204" pitchFamily="34" charset="0"/>
                  </a:endParaRPr>
                </a:p>
              </p:txBody>
            </p:sp>
            <p:sp>
              <p:nvSpPr>
                <p:cNvPr id="16" name="图形"/>
                <p:cNvSpPr/>
                <p:nvPr/>
              </p:nvSpPr>
              <p:spPr bwMode="auto">
                <a:xfrm>
                  <a:off x="3493590" y="4044370"/>
                  <a:ext cx="2288381" cy="255572"/>
                </a:xfrm>
                <a:prstGeom prst="roundRect">
                  <a:avLst/>
                </a:prstGeom>
                <a:gradFill>
                  <a:gsLst>
                    <a:gs pos="43000">
                      <a:schemeClr val="accent1"/>
                    </a:gs>
                    <a:gs pos="100000">
                      <a:schemeClr val="accent2"/>
                    </a:gs>
                  </a:gsLst>
                  <a:lin ang="2700000" scaled="0"/>
                </a:gradFill>
                <a:ln>
                  <a:noFill/>
                </a:ln>
                <a:effectLst/>
              </p:spPr>
              <p:txBody>
                <a:bodyPr lIns="0" tIns="0" rIns="0" bIns="0" rtlCol="0" anchor="ctr"/>
                <a:lstStyle/>
                <a:p>
                  <a:pPr algn="ctr"/>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grpSp>
          <p:grpSp>
            <p:nvGrpSpPr>
              <p:cNvPr id="17" name="组合 16"/>
              <p:cNvGrpSpPr/>
              <p:nvPr/>
            </p:nvGrpSpPr>
            <p:grpSpPr>
              <a:xfrm>
                <a:off x="7213" y="3361"/>
                <a:ext cx="2305" cy="1971"/>
                <a:chOff x="3500438" y="1934483"/>
                <a:chExt cx="1098351" cy="938808"/>
              </a:xfrm>
              <a:solidFill>
                <a:schemeClr val="bg2">
                  <a:lumMod val="75000"/>
                </a:schemeClr>
              </a:solidFill>
            </p:grpSpPr>
            <p:sp>
              <p:nvSpPr>
                <p:cNvPr id="19" name="图形"/>
                <p:cNvSpPr/>
                <p:nvPr/>
              </p:nvSpPr>
              <p:spPr bwMode="auto">
                <a:xfrm>
                  <a:off x="3500438" y="1934483"/>
                  <a:ext cx="1098351" cy="93880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gradFill>
                  <a:gsLst>
                    <a:gs pos="43000">
                      <a:schemeClr val="accent1"/>
                    </a:gs>
                    <a:gs pos="100000">
                      <a:schemeClr val="accent2"/>
                    </a:gs>
                  </a:gsLst>
                  <a:lin ang="2700000" scaled="0"/>
                </a:gradFill>
                <a:ln>
                  <a:noFill/>
                </a:ln>
              </p:spPr>
              <p:txBody>
                <a:bodyPr lIns="17140" tIns="17140" rIns="17140" bIns="17140"/>
                <a:lstStyle/>
                <a:p>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sp>
              <p:nvSpPr>
                <p:cNvPr id="26" name="图形"/>
                <p:cNvSpPr/>
                <p:nvPr/>
              </p:nvSpPr>
              <p:spPr bwMode="auto">
                <a:xfrm>
                  <a:off x="3848695" y="2268453"/>
                  <a:ext cx="600075"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rPr>
                    <a:t>02</a:t>
                  </a:r>
                  <a:endPar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endParaRPr>
                </a:p>
              </p:txBody>
            </p:sp>
          </p:grpSp>
          <p:grpSp>
            <p:nvGrpSpPr>
              <p:cNvPr id="33" name="组合 32"/>
              <p:cNvGrpSpPr/>
              <p:nvPr/>
            </p:nvGrpSpPr>
            <p:grpSpPr>
              <a:xfrm>
                <a:off x="9706" y="3323"/>
                <a:ext cx="2312" cy="1957"/>
                <a:chOff x="4687491" y="1951152"/>
                <a:chExt cx="1101328" cy="932259"/>
              </a:xfrm>
              <a:solidFill>
                <a:srgbClr val="C00000"/>
              </a:solidFill>
            </p:grpSpPr>
            <p:sp>
              <p:nvSpPr>
                <p:cNvPr id="34" name="图形"/>
                <p:cNvSpPr/>
                <p:nvPr/>
              </p:nvSpPr>
              <p:spPr bwMode="auto">
                <a:xfrm>
                  <a:off x="4687491" y="1951152"/>
                  <a:ext cx="1101328" cy="9322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gradFill>
                  <a:gsLst>
                    <a:gs pos="43000">
                      <a:schemeClr val="accent1"/>
                    </a:gs>
                    <a:gs pos="100000">
                      <a:schemeClr val="accent2"/>
                    </a:gs>
                  </a:gsLst>
                  <a:lin ang="2700000" scaled="0"/>
                </a:gradFill>
                <a:ln>
                  <a:noFill/>
                </a:ln>
                <a:effectLst/>
              </p:spPr>
              <p:txBody>
                <a:bodyPr lIns="17140" tIns="17140" rIns="17140" bIns="17140"/>
                <a:lstStyle/>
                <a:p>
                  <a:pPr defTabSz="608330">
                    <a:defRPr/>
                  </a:pPr>
                  <a:endParaRPr lang="es-ES" sz="900">
                    <a:solidFill>
                      <a:srgbClr val="000000"/>
                    </a:solidFill>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35" name="图形"/>
                <p:cNvSpPr/>
                <p:nvPr/>
              </p:nvSpPr>
              <p:spPr bwMode="auto">
                <a:xfrm>
                  <a:off x="4959160" y="2254482"/>
                  <a:ext cx="600075"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rPr>
                    <a:t>03</a:t>
                  </a:r>
                  <a:endPar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endParaRPr>
                </a:p>
              </p:txBody>
            </p:sp>
          </p:grpSp>
          <p:grpSp>
            <p:nvGrpSpPr>
              <p:cNvPr id="36" name="组合 35"/>
              <p:cNvGrpSpPr/>
              <p:nvPr/>
            </p:nvGrpSpPr>
            <p:grpSpPr>
              <a:xfrm>
                <a:off x="11054" y="4874"/>
                <a:ext cx="1662" cy="2603"/>
                <a:chOff x="5330428" y="2655406"/>
                <a:chExt cx="791923" cy="1240036"/>
              </a:xfrm>
              <a:solidFill>
                <a:schemeClr val="bg2">
                  <a:lumMod val="75000"/>
                </a:schemeClr>
              </a:solidFill>
            </p:grpSpPr>
            <p:sp>
              <p:nvSpPr>
                <p:cNvPr id="37" name="图形"/>
                <p:cNvSpPr/>
                <p:nvPr/>
              </p:nvSpPr>
              <p:spPr bwMode="auto">
                <a:xfrm>
                  <a:off x="5330428" y="2655406"/>
                  <a:ext cx="661988" cy="1240036"/>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gradFill>
                  <a:gsLst>
                    <a:gs pos="43000">
                      <a:schemeClr val="accent1"/>
                    </a:gs>
                    <a:gs pos="100000">
                      <a:schemeClr val="accent2"/>
                    </a:gs>
                  </a:gsLst>
                  <a:lin ang="2700000" scaled="0"/>
                </a:gradFill>
                <a:ln>
                  <a:noFill/>
                </a:ln>
                <a:effectLst/>
              </p:spPr>
              <p:txBody>
                <a:bodyPr lIns="17140" tIns="17140" rIns="17140" bIns="17140"/>
                <a:lstStyle/>
                <a:p>
                  <a:pPr defTabSz="608330">
                    <a:defRPr/>
                  </a:pPr>
                  <a:endParaRPr lang="es-ES" sz="900">
                    <a:solidFill>
                      <a:srgbClr val="000000"/>
                    </a:solidFill>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38" name="图形"/>
                <p:cNvSpPr/>
                <p:nvPr/>
              </p:nvSpPr>
              <p:spPr bwMode="auto">
                <a:xfrm>
                  <a:off x="5522871" y="3175709"/>
                  <a:ext cx="59948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rPr>
                    <a:t>04</a:t>
                  </a:r>
                  <a:endPar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endParaRPr>
                </a:p>
              </p:txBody>
            </p:sp>
          </p:grpSp>
          <p:grpSp>
            <p:nvGrpSpPr>
              <p:cNvPr id="39" name="组合 38"/>
              <p:cNvGrpSpPr/>
              <p:nvPr/>
            </p:nvGrpSpPr>
            <p:grpSpPr>
              <a:xfrm>
                <a:off x="6765" y="4932"/>
                <a:ext cx="1396" cy="2603"/>
                <a:chOff x="3287255" y="2682925"/>
                <a:chExt cx="664964" cy="1240036"/>
              </a:xfrm>
              <a:solidFill>
                <a:srgbClr val="C00000"/>
              </a:solidFill>
            </p:grpSpPr>
            <p:sp>
              <p:nvSpPr>
                <p:cNvPr id="40" name="图形"/>
                <p:cNvSpPr/>
                <p:nvPr/>
              </p:nvSpPr>
              <p:spPr bwMode="auto">
                <a:xfrm>
                  <a:off x="3287255" y="2682925"/>
                  <a:ext cx="664964" cy="1240036"/>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gradFill>
                  <a:gsLst>
                    <a:gs pos="43000">
                      <a:schemeClr val="accent1"/>
                    </a:gs>
                    <a:gs pos="100000">
                      <a:schemeClr val="accent2"/>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lIns="17140" tIns="17140" rIns="17140" bIns="17140"/>
                <a:lstStyle/>
                <a:p>
                  <a:endParaRPr lang="zh-CN" altLang="en-US" sz="1800" dirty="0">
                    <a:latin typeface="思源黑体旧字形 Light" panose="020B0300000000000000" charset="-128"/>
                    <a:ea typeface="思源黑体旧字形 Light" panose="020B0300000000000000" charset="-128"/>
                    <a:cs typeface="+mn-ea"/>
                    <a:sym typeface="Arial" panose="020B0604020202020204" pitchFamily="34" charset="0"/>
                  </a:endParaRPr>
                </a:p>
              </p:txBody>
            </p:sp>
            <p:sp>
              <p:nvSpPr>
                <p:cNvPr id="41" name="图形"/>
                <p:cNvSpPr/>
                <p:nvPr/>
              </p:nvSpPr>
              <p:spPr bwMode="auto">
                <a:xfrm>
                  <a:off x="3438524" y="3159636"/>
                  <a:ext cx="473274"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rPr>
                    <a:t>01</a:t>
                  </a:r>
                  <a:endParaRPr lang="es-ES" altLang="zh-CN" sz="3200" b="0" dirty="0">
                    <a:solidFill>
                      <a:srgbClr val="B72B30"/>
                    </a:solidFill>
                    <a:latin typeface="三极榜书" panose="00000500000000000000" charset="-122"/>
                    <a:ea typeface="三极榜书" panose="00000500000000000000" charset="-122"/>
                    <a:cs typeface="+mn-ea"/>
                    <a:sym typeface="Arial" panose="020B0604020202020204" pitchFamily="34" charset="0"/>
                  </a:endParaRPr>
                </a:p>
              </p:txBody>
            </p:sp>
          </p:grpSp>
          <p:sp>
            <p:nvSpPr>
              <p:cNvPr id="42" name="图形"/>
              <p:cNvSpPr/>
              <p:nvPr/>
            </p:nvSpPr>
            <p:spPr bwMode="auto">
              <a:xfrm>
                <a:off x="5998" y="3503"/>
                <a:ext cx="457" cy="4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gradFill>
                <a:gsLst>
                  <a:gs pos="26000">
                    <a:schemeClr val="accent1"/>
                  </a:gs>
                  <a:gs pos="100000">
                    <a:schemeClr val="accent2"/>
                  </a:gs>
                </a:gsLst>
                <a:lin ang="2700000" scaled="0"/>
              </a:gradFill>
              <a:ln>
                <a:noFill/>
              </a:ln>
              <a:effectLst/>
            </p:spPr>
            <p:txBody>
              <a:bodyPr lIns="0" tIns="0" rIns="0" bIns="0" anchor="ctr"/>
              <a:lstStyle/>
              <a:p>
                <a:pPr>
                  <a:lnSpc>
                    <a:spcPct val="100000"/>
                  </a:lnSpc>
                  <a:defRPr/>
                </a:pPr>
                <a:endParaRPr lang="es-ES" sz="2800">
                  <a:solidFill>
                    <a:schemeClr val="tx1">
                      <a:lumMod val="75000"/>
                      <a:lumOff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43" name="图形"/>
              <p:cNvSpPr/>
              <p:nvPr/>
            </p:nvSpPr>
            <p:spPr bwMode="auto">
              <a:xfrm>
                <a:off x="5962" y="6124"/>
                <a:ext cx="457" cy="4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gradFill>
                <a:gsLst>
                  <a:gs pos="26000">
                    <a:schemeClr val="accent1"/>
                  </a:gs>
                  <a:gs pos="100000">
                    <a:schemeClr val="accent2"/>
                  </a:gs>
                </a:gsLst>
                <a:lin ang="2700000" scaled="0"/>
              </a:gradFill>
              <a:ln>
                <a:noFill/>
              </a:ln>
              <a:effectLst/>
            </p:spPr>
            <p:txBody>
              <a:bodyPr lIns="0" tIns="0" rIns="0" bIns="0" anchor="ctr"/>
              <a:lstStyle/>
              <a:p>
                <a:pPr>
                  <a:lnSpc>
                    <a:spcPct val="100000"/>
                  </a:lnSpc>
                  <a:defRPr/>
                </a:pPr>
                <a:endParaRPr lang="es-ES" sz="2800">
                  <a:solidFill>
                    <a:schemeClr val="tx1">
                      <a:lumMod val="75000"/>
                      <a:lumOff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44" name="图形"/>
              <p:cNvSpPr/>
              <p:nvPr/>
            </p:nvSpPr>
            <p:spPr bwMode="auto">
              <a:xfrm>
                <a:off x="13001" y="5935"/>
                <a:ext cx="457" cy="4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gradFill>
                <a:gsLst>
                  <a:gs pos="26000">
                    <a:schemeClr val="accent1"/>
                  </a:gs>
                  <a:gs pos="100000">
                    <a:schemeClr val="accent2"/>
                  </a:gs>
                </a:gsLst>
                <a:lin ang="2700000" scaled="0"/>
              </a:gradFill>
              <a:ln>
                <a:noFill/>
              </a:ln>
              <a:effectLst/>
            </p:spPr>
            <p:txBody>
              <a:bodyPr lIns="0" tIns="0" rIns="0" bIns="0" anchor="ctr"/>
              <a:lstStyle/>
              <a:p>
                <a:pPr>
                  <a:lnSpc>
                    <a:spcPct val="100000"/>
                  </a:lnSpc>
                  <a:defRPr/>
                </a:pPr>
                <a:endParaRPr lang="es-ES" sz="2800">
                  <a:solidFill>
                    <a:schemeClr val="tx1">
                      <a:lumMod val="75000"/>
                      <a:lumOff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45" name="图形"/>
              <p:cNvSpPr/>
              <p:nvPr/>
            </p:nvSpPr>
            <p:spPr bwMode="auto">
              <a:xfrm>
                <a:off x="12938" y="3503"/>
                <a:ext cx="457" cy="4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gradFill>
                <a:gsLst>
                  <a:gs pos="26000">
                    <a:schemeClr val="accent1"/>
                  </a:gs>
                  <a:gs pos="100000">
                    <a:schemeClr val="accent2"/>
                  </a:gs>
                </a:gsLst>
                <a:lin ang="2700000" scaled="0"/>
              </a:gradFill>
              <a:ln>
                <a:noFill/>
              </a:ln>
              <a:effectLst/>
            </p:spPr>
            <p:txBody>
              <a:bodyPr lIns="0" tIns="0" rIns="0" bIns="0" anchor="ctr"/>
              <a:lstStyle/>
              <a:p>
                <a:pPr>
                  <a:lnSpc>
                    <a:spcPct val="100000"/>
                  </a:lnSpc>
                  <a:defRPr/>
                </a:pPr>
                <a:endParaRPr lang="es-ES" sz="2800">
                  <a:solidFill>
                    <a:schemeClr val="tx1">
                      <a:lumMod val="75000"/>
                      <a:lumOff val="25000"/>
                    </a:schemeClr>
                  </a:solidFill>
                  <a:effectLst>
                    <a:outerShdw blurRad="38100" dist="38100" dir="2700000" algn="tl">
                      <a:srgbClr val="000000"/>
                    </a:outerShdw>
                  </a:effectLst>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46" name="图形"/>
              <p:cNvSpPr/>
              <p:nvPr/>
            </p:nvSpPr>
            <p:spPr>
              <a:xfrm>
                <a:off x="8490" y="4925"/>
                <a:ext cx="2220" cy="2221"/>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grpSp>
            <p:nvGrpSpPr>
              <p:cNvPr id="47" name="组合 46"/>
              <p:cNvGrpSpPr/>
              <p:nvPr/>
            </p:nvGrpSpPr>
            <p:grpSpPr>
              <a:xfrm>
                <a:off x="8982" y="5264"/>
                <a:ext cx="1322" cy="1337"/>
                <a:chOff x="5763709" y="661237"/>
                <a:chExt cx="1235390" cy="1248930"/>
              </a:xfrm>
              <a:solidFill>
                <a:srgbClr val="FFFFFF"/>
              </a:solidFill>
            </p:grpSpPr>
            <p:sp>
              <p:nvSpPr>
                <p:cNvPr id="48" name="图形"/>
                <p:cNvSpPr/>
                <p:nvPr/>
              </p:nvSpPr>
              <p:spPr bwMode="auto">
                <a:xfrm rot="10800000">
                  <a:off x="5763709" y="1238291"/>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B72B30"/>
                </a:solidFill>
                <a:ln>
                  <a:noFill/>
                </a:ln>
                <a:effectLst/>
              </p:spPr>
              <p:txBody>
                <a:bodyPr lIns="0" tIns="0" rIns="0" bIns="0" anchor="ctr"/>
                <a:lstStyle/>
                <a:p>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sp>
              <p:nvSpPr>
                <p:cNvPr id="49" name="图形"/>
                <p:cNvSpPr/>
                <p:nvPr/>
              </p:nvSpPr>
              <p:spPr bwMode="auto">
                <a:xfrm rot="10800000">
                  <a:off x="6419332" y="1238291"/>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B72B30"/>
                </a:solidFill>
                <a:ln>
                  <a:noFill/>
                </a:ln>
                <a:effectLst/>
              </p:spPr>
              <p:txBody>
                <a:bodyPr lIns="0" tIns="0" rIns="0" bIns="0" anchor="ctr"/>
                <a:lstStyle/>
                <a:p>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sp>
              <p:nvSpPr>
                <p:cNvPr id="50" name="图形"/>
                <p:cNvSpPr/>
                <p:nvPr/>
              </p:nvSpPr>
              <p:spPr bwMode="auto">
                <a:xfrm rot="10800000">
                  <a:off x="6091520" y="661237"/>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B72B30"/>
                </a:solidFill>
                <a:ln>
                  <a:noFill/>
                </a:ln>
                <a:effectLst/>
              </p:spPr>
              <p:txBody>
                <a:bodyPr lIns="0" tIns="0" rIns="0" bIns="0" anchor="ctr"/>
                <a:lstStyle/>
                <a:p>
                  <a:endParaRPr lang="zh-CN" altLang="en-US" sz="1800">
                    <a:latin typeface="思源黑体旧字形 Light" panose="020B0300000000000000" charset="-128"/>
                    <a:ea typeface="思源黑体旧字形 Light" panose="020B0300000000000000" charset="-128"/>
                    <a:cs typeface="+mn-ea"/>
                    <a:sym typeface="Arial" panose="020B0604020202020204" pitchFamily="34" charset="0"/>
                  </a:endParaRPr>
                </a:p>
              </p:txBody>
            </p:sp>
          </p:grpSp>
        </p:grpSp>
        <p:sp>
          <p:nvSpPr>
            <p:cNvPr id="51" name="图形"/>
            <p:cNvSpPr txBox="1"/>
            <p:nvPr/>
          </p:nvSpPr>
          <p:spPr>
            <a:xfrm>
              <a:off x="2637" y="3992"/>
              <a:ext cx="9429" cy="117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50000"/>
                </a:lnSpc>
                <a:buNone/>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在此处添加您的文本内容在此处添加您的文本内容此处添加您的文本内容添加您的文本内容添加您的文本内容添加您的文本内容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2" name="图形"/>
            <p:cNvSpPr txBox="1"/>
            <p:nvPr/>
          </p:nvSpPr>
          <p:spPr>
            <a:xfrm>
              <a:off x="2637" y="7079"/>
              <a:ext cx="9429" cy="117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50000"/>
                </a:lnSpc>
                <a:buNone/>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在此处添加您的文本内容在此处添加您的文本内容此处添加您的文本内容添加您的文本内容添加您的文本内容添加您的文本内容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7" name="图形"/>
            <p:cNvSpPr txBox="1"/>
            <p:nvPr/>
          </p:nvSpPr>
          <p:spPr>
            <a:xfrm>
              <a:off x="2637" y="3170"/>
              <a:ext cx="4063" cy="822"/>
            </a:xfrm>
            <a:prstGeom prst="rect">
              <a:avLst/>
            </a:prstGeom>
            <a:noFill/>
          </p:spPr>
          <p:txBody>
            <a:bodyPr wrap="square" rtlCol="0">
              <a:spAutoFit/>
            </a:bodyPr>
            <a:lstStyle/>
            <a:p>
              <a:pPr algn="l"/>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3" name="图形"/>
            <p:cNvSpPr txBox="1"/>
            <p:nvPr/>
          </p:nvSpPr>
          <p:spPr>
            <a:xfrm>
              <a:off x="2637" y="6365"/>
              <a:ext cx="4063" cy="822"/>
            </a:xfrm>
            <a:prstGeom prst="rect">
              <a:avLst/>
            </a:prstGeom>
            <a:noFill/>
          </p:spPr>
          <p:txBody>
            <a:bodyPr wrap="square" rtlCol="0">
              <a:spAutoFit/>
            </a:bodyPr>
            <a:lstStyle/>
            <a:p>
              <a:pPr algn="l"/>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4" name="图形"/>
            <p:cNvSpPr txBox="1"/>
            <p:nvPr/>
          </p:nvSpPr>
          <p:spPr>
            <a:xfrm>
              <a:off x="21437" y="3992"/>
              <a:ext cx="9429" cy="117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50000"/>
                </a:lnSpc>
                <a:buNone/>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在此处添加您的文本内容在此处添加您的文本内容此处添加您的文本内容添加您的文本内容添加您的文本内容添加您的文本内容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5" name="图形"/>
            <p:cNvSpPr txBox="1"/>
            <p:nvPr/>
          </p:nvSpPr>
          <p:spPr>
            <a:xfrm>
              <a:off x="21437" y="7079"/>
              <a:ext cx="9429" cy="117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50000"/>
                </a:lnSpc>
                <a:buNone/>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在此处添加您的文本内容在此处添加您的文本内容此处添加您的文本内容添加您的文本内容添加您的文本内容添加您的文本内容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6" name="图形"/>
            <p:cNvSpPr txBox="1"/>
            <p:nvPr/>
          </p:nvSpPr>
          <p:spPr>
            <a:xfrm>
              <a:off x="26803" y="3170"/>
              <a:ext cx="4063" cy="822"/>
            </a:xfrm>
            <a:prstGeom prst="rect">
              <a:avLst/>
            </a:prstGeom>
            <a:noFill/>
          </p:spPr>
          <p:txBody>
            <a:bodyPr wrap="square" rtlCol="0">
              <a:spAutoFit/>
            </a:bodyPr>
            <a:lstStyle/>
            <a:p>
              <a:pPr algn="l"/>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8" name="图形"/>
            <p:cNvSpPr txBox="1"/>
            <p:nvPr/>
          </p:nvSpPr>
          <p:spPr>
            <a:xfrm>
              <a:off x="26803" y="6365"/>
              <a:ext cx="4063" cy="822"/>
            </a:xfrm>
            <a:prstGeom prst="rect">
              <a:avLst/>
            </a:prstGeom>
            <a:noFill/>
          </p:spPr>
          <p:txBody>
            <a:bodyPr wrap="square" rtlCol="0">
              <a:spAutoFit/>
            </a:bodyPr>
            <a:lstStyle/>
            <a:p>
              <a:pPr algn="l"/>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59"/>
                                        </p:tgtEl>
                                        <p:attrNameLst>
                                          <p:attrName>style.visibility</p:attrName>
                                        </p:attrNameLst>
                                      </p:cBhvr>
                                      <p:to>
                                        <p:strVal val="visible"/>
                                      </p:to>
                                    </p:set>
                                    <p:animEffect transition="in" filter="plus(out)">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descr="春节晚1会2"/>
          <p:cNvPicPr>
            <a:picLocks noChangeAspect="1"/>
          </p:cNvPicPr>
          <p:nvPr/>
        </p:nvPicPr>
        <p:blipFill>
          <a:blip r:embed="rId1"/>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形" descr="春节t晚会2"/>
          <p:cNvPicPr>
            <a:picLocks noChangeAspect="1"/>
          </p:cNvPicPr>
          <p:nvPr/>
        </p:nvPicPr>
        <p:blipFill>
          <a:blip r:embed="rId2"/>
          <a:srcRect l="71809" t="60692"/>
          <a:stretch>
            <a:fillRect/>
          </a:stretch>
        </p:blipFill>
        <p:spPr>
          <a:xfrm>
            <a:off x="18231485" y="4852035"/>
            <a:ext cx="3368040" cy="2346960"/>
          </a:xfrm>
          <a:prstGeom prst="rect">
            <a:avLst/>
          </a:prstGeom>
        </p:spPr>
      </p:pic>
      <p:pic>
        <p:nvPicPr>
          <p:cNvPr id="19" name="图形"/>
          <p:cNvPicPr>
            <a:picLocks noChangeAspect="1"/>
          </p:cNvPicPr>
          <p:nvPr/>
        </p:nvPicPr>
        <p:blipFill>
          <a:blip r:embed="rId3"/>
          <a:stretch>
            <a:fillRect/>
          </a:stretch>
        </p:blipFill>
        <p:spPr>
          <a:xfrm>
            <a:off x="-8255" y="0"/>
            <a:ext cx="4667250" cy="6248400"/>
          </a:xfrm>
          <a:prstGeom prst="rect">
            <a:avLst/>
          </a:prstGeom>
        </p:spPr>
      </p:pic>
      <p:pic>
        <p:nvPicPr>
          <p:cNvPr id="2" name="图形" descr="春节t晚会2"/>
          <p:cNvPicPr>
            <a:picLocks noChangeAspect="1"/>
          </p:cNvPicPr>
          <p:nvPr/>
        </p:nvPicPr>
        <p:blipFill>
          <a:blip r:embed="rId2"/>
          <a:srcRect l="71809" t="60692"/>
          <a:stretch>
            <a:fillRect/>
          </a:stretch>
        </p:blipFill>
        <p:spPr>
          <a:xfrm flipH="1">
            <a:off x="-8255" y="4852035"/>
            <a:ext cx="3368040" cy="2346960"/>
          </a:xfrm>
          <a:prstGeom prst="rect">
            <a:avLst/>
          </a:prstGeom>
        </p:spPr>
      </p:pic>
      <p:pic>
        <p:nvPicPr>
          <p:cNvPr id="10" name="图形" descr="fg8"/>
          <p:cNvPicPr>
            <a:picLocks noChangeAspect="1"/>
          </p:cNvPicPr>
          <p:nvPr/>
        </p:nvPicPr>
        <p:blipFill>
          <a:blip r:embed="rId4"/>
          <a:srcRect l="62629" b="69757"/>
          <a:stretch>
            <a:fillRect/>
          </a:stretch>
        </p:blipFill>
        <p:spPr>
          <a:xfrm>
            <a:off x="18330545" y="635"/>
            <a:ext cx="3268980" cy="3969385"/>
          </a:xfrm>
          <a:prstGeom prst="rect">
            <a:avLst/>
          </a:prstGeom>
        </p:spPr>
      </p:pic>
      <p:sp>
        <p:nvSpPr>
          <p:cNvPr id="5" name="图形"/>
          <p:cNvSpPr/>
          <p:nvPr/>
        </p:nvSpPr>
        <p:spPr>
          <a:xfrm>
            <a:off x="7672070" y="2518410"/>
            <a:ext cx="9557385" cy="1506855"/>
          </a:xfrm>
          <a:prstGeom prst="rect">
            <a:avLst/>
          </a:prstGeom>
        </p:spPr>
        <p:txBody>
          <a:bodyPr wrap="square">
            <a:spAutoFit/>
          </a:bodyPr>
          <a:lstStyle/>
          <a:p>
            <a:pPr algn="dist"/>
            <a:r>
              <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晚会活动嘉宾致辞</a:t>
            </a:r>
            <a:endPar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7" name="图形"/>
          <p:cNvSpPr txBox="1"/>
          <p:nvPr/>
        </p:nvSpPr>
        <p:spPr>
          <a:xfrm>
            <a:off x="7767320" y="3638550"/>
            <a:ext cx="9328150" cy="829945"/>
          </a:xfrm>
          <a:prstGeom prst="rect">
            <a:avLst/>
          </a:prstGeom>
          <a:noFill/>
        </p:spPr>
        <p:txBody>
          <a:bodyPr wrap="square" rtlCol="0">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6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12" name="图形"/>
          <p:cNvGrpSpPr/>
          <p:nvPr/>
        </p:nvGrpSpPr>
        <p:grpSpPr>
          <a:xfrm>
            <a:off x="3672840" y="1758950"/>
            <a:ext cx="3950970" cy="3418205"/>
            <a:chOff x="5784" y="2770"/>
            <a:chExt cx="6222" cy="5383"/>
          </a:xfrm>
        </p:grpSpPr>
        <p:pic>
          <p:nvPicPr>
            <p:cNvPr id="3" name="图形" descr="E:\09熊猫办公\001素材\020新年晚会\5db3bbfb0742b1572060155354.png5db3bbfb0742b1572060155354"/>
            <p:cNvPicPr>
              <a:picLocks noChangeAspect="1"/>
            </p:cNvPicPr>
            <p:nvPr/>
          </p:nvPicPr>
          <p:blipFill>
            <a:blip r:embed="rId5"/>
            <a:srcRect l="13610" t="5974" r="8770"/>
            <a:stretch>
              <a:fillRect/>
            </a:stretch>
          </p:blipFill>
          <p:spPr>
            <a:xfrm>
              <a:off x="5784" y="2770"/>
              <a:ext cx="6222" cy="5383"/>
            </a:xfrm>
            <a:prstGeom prst="rect">
              <a:avLst/>
            </a:prstGeom>
          </p:spPr>
        </p:pic>
        <p:sp>
          <p:nvSpPr>
            <p:cNvPr id="7" name="图形"/>
            <p:cNvSpPr txBox="1"/>
            <p:nvPr/>
          </p:nvSpPr>
          <p:spPr>
            <a:xfrm>
              <a:off x="7337" y="4063"/>
              <a:ext cx="2697" cy="22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肆</a:t>
              </a:r>
              <a:endPar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pic>
        <p:nvPicPr>
          <p:cNvPr id="9" name="图形"/>
          <p:cNvPicPr>
            <a:picLocks noChangeAspect="1"/>
          </p:cNvPicPr>
          <p:nvPr/>
        </p:nvPicPr>
        <p:blipFill>
          <a:blip r:embed="rId6" cstate="print">
            <a:extLst>
              <a:ext uri="{28A0092B-C50C-407E-A947-70E740481C1C}">
                <a14:useLocalDpi xmlns:a14="http://schemas.microsoft.com/office/drawing/2010/main" val="0"/>
              </a:ext>
            </a:extLst>
          </a:blip>
          <a:srcRect l="-1600" r="-2494"/>
          <a:stretch>
            <a:fillRect/>
          </a:stretch>
        </p:blipFill>
        <p:spPr>
          <a:xfrm>
            <a:off x="14889480" y="5296076"/>
            <a:ext cx="4667250" cy="1420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图形"/>
          <p:cNvGrpSpPr/>
          <p:nvPr/>
        </p:nvGrpSpPr>
        <p:grpSpPr>
          <a:xfrm>
            <a:off x="2260600" y="1829435"/>
            <a:ext cx="16826865" cy="3735705"/>
            <a:chOff x="3560" y="2881"/>
            <a:chExt cx="26499" cy="5883"/>
          </a:xfrm>
        </p:grpSpPr>
        <p:grpSp>
          <p:nvGrpSpPr>
            <p:cNvPr id="29" name="组合 28"/>
            <p:cNvGrpSpPr/>
            <p:nvPr/>
          </p:nvGrpSpPr>
          <p:grpSpPr>
            <a:xfrm>
              <a:off x="4899" y="2881"/>
              <a:ext cx="23843" cy="3251"/>
              <a:chOff x="4899" y="3601"/>
              <a:chExt cx="23843" cy="3251"/>
            </a:xfrm>
          </p:grpSpPr>
          <p:sp>
            <p:nvSpPr>
              <p:cNvPr id="4" name="图形"/>
              <p:cNvSpPr/>
              <p:nvPr/>
            </p:nvSpPr>
            <p:spPr>
              <a:xfrm>
                <a:off x="8572" y="5080"/>
                <a:ext cx="1394" cy="222"/>
              </a:xfrm>
              <a:prstGeom prst="homePlat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7" name="图形"/>
              <p:cNvSpPr/>
              <p:nvPr/>
            </p:nvSpPr>
            <p:spPr>
              <a:xfrm>
                <a:off x="16174" y="5080"/>
                <a:ext cx="1394" cy="222"/>
              </a:xfrm>
              <a:prstGeom prst="homePlat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0" name="图形"/>
              <p:cNvSpPr/>
              <p:nvPr/>
            </p:nvSpPr>
            <p:spPr>
              <a:xfrm>
                <a:off x="23693" y="5080"/>
                <a:ext cx="1394" cy="222"/>
              </a:xfrm>
              <a:prstGeom prst="homePlat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grpSp>
            <p:nvGrpSpPr>
              <p:cNvPr id="27" name="组合 26"/>
              <p:cNvGrpSpPr/>
              <p:nvPr/>
            </p:nvGrpSpPr>
            <p:grpSpPr>
              <a:xfrm>
                <a:off x="12198" y="3601"/>
                <a:ext cx="1946" cy="3182"/>
                <a:chOff x="6558" y="4166"/>
                <a:chExt cx="1946" cy="3182"/>
              </a:xfrm>
            </p:grpSpPr>
            <p:sp>
              <p:nvSpPr>
                <p:cNvPr id="5" name="图形"/>
                <p:cNvSpPr>
                  <a:spLocks noChangeArrowheads="1"/>
                </p:cNvSpPr>
                <p:nvPr/>
              </p:nvSpPr>
              <p:spPr bwMode="auto">
                <a:xfrm>
                  <a:off x="6675" y="4925"/>
                  <a:ext cx="1713" cy="1706"/>
                </a:xfrm>
                <a:prstGeom prst="ellipse">
                  <a:avLst/>
                </a:pr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6" name="图形"/>
                <p:cNvSpPr>
                  <a:spLocks noEditPoints="1"/>
                </p:cNvSpPr>
                <p:nvPr/>
              </p:nvSpPr>
              <p:spPr bwMode="auto">
                <a:xfrm>
                  <a:off x="6558" y="4166"/>
                  <a:ext cx="1947" cy="3182"/>
                </a:xfrm>
                <a:custGeom>
                  <a:avLst/>
                  <a:gdLst>
                    <a:gd name="T0" fmla="*/ 161 w 313"/>
                    <a:gd name="T1" fmla="*/ 429 h 513"/>
                    <a:gd name="T2" fmla="*/ 161 w 313"/>
                    <a:gd name="T3" fmla="*/ 513 h 513"/>
                    <a:gd name="T4" fmla="*/ 152 w 313"/>
                    <a:gd name="T5" fmla="*/ 513 h 513"/>
                    <a:gd name="T6" fmla="*/ 152 w 313"/>
                    <a:gd name="T7" fmla="*/ 429 h 513"/>
                    <a:gd name="T8" fmla="*/ 0 w 313"/>
                    <a:gd name="T9" fmla="*/ 331 h 513"/>
                    <a:gd name="T10" fmla="*/ 9 w 313"/>
                    <a:gd name="T11" fmla="*/ 331 h 513"/>
                    <a:gd name="T12" fmla="*/ 157 w 313"/>
                    <a:gd name="T13" fmla="*/ 421 h 513"/>
                    <a:gd name="T14" fmla="*/ 304 w 313"/>
                    <a:gd name="T15" fmla="*/ 331 h 513"/>
                    <a:gd name="T16" fmla="*/ 313 w 313"/>
                    <a:gd name="T17" fmla="*/ 331 h 513"/>
                    <a:gd name="T18" fmla="*/ 161 w 313"/>
                    <a:gd name="T19" fmla="*/ 429 h 513"/>
                    <a:gd name="T20" fmla="*/ 0 w 313"/>
                    <a:gd name="T21" fmla="*/ 182 h 513"/>
                    <a:gd name="T22" fmla="*/ 152 w 313"/>
                    <a:gd name="T23" fmla="*/ 83 h 513"/>
                    <a:gd name="T24" fmla="*/ 152 w 313"/>
                    <a:gd name="T25" fmla="*/ 0 h 513"/>
                    <a:gd name="T26" fmla="*/ 161 w 313"/>
                    <a:gd name="T27" fmla="*/ 0 h 513"/>
                    <a:gd name="T28" fmla="*/ 161 w 313"/>
                    <a:gd name="T29" fmla="*/ 83 h 513"/>
                    <a:gd name="T30" fmla="*/ 313 w 313"/>
                    <a:gd name="T31" fmla="*/ 182 h 513"/>
                    <a:gd name="T32" fmla="*/ 304 w 313"/>
                    <a:gd name="T33" fmla="*/ 182 h 513"/>
                    <a:gd name="T34" fmla="*/ 157 w 313"/>
                    <a:gd name="T35" fmla="*/ 91 h 513"/>
                    <a:gd name="T36" fmla="*/ 9 w 313"/>
                    <a:gd name="T37" fmla="*/ 182 h 513"/>
                    <a:gd name="T38" fmla="*/ 0 w 313"/>
                    <a:gd name="T39"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513">
                      <a:moveTo>
                        <a:pt x="161" y="429"/>
                      </a:moveTo>
                      <a:cubicBezTo>
                        <a:pt x="161" y="513"/>
                        <a:pt x="161" y="513"/>
                        <a:pt x="161" y="513"/>
                      </a:cubicBezTo>
                      <a:cubicBezTo>
                        <a:pt x="152" y="513"/>
                        <a:pt x="152" y="513"/>
                        <a:pt x="152" y="513"/>
                      </a:cubicBezTo>
                      <a:cubicBezTo>
                        <a:pt x="152" y="429"/>
                        <a:pt x="152" y="429"/>
                        <a:pt x="152" y="429"/>
                      </a:cubicBezTo>
                      <a:cubicBezTo>
                        <a:pt x="85" y="427"/>
                        <a:pt x="28" y="388"/>
                        <a:pt x="0" y="331"/>
                      </a:cubicBezTo>
                      <a:cubicBezTo>
                        <a:pt x="9" y="331"/>
                        <a:pt x="9" y="331"/>
                        <a:pt x="9" y="331"/>
                      </a:cubicBezTo>
                      <a:cubicBezTo>
                        <a:pt x="37" y="384"/>
                        <a:pt x="92" y="421"/>
                        <a:pt x="157" y="421"/>
                      </a:cubicBezTo>
                      <a:cubicBezTo>
                        <a:pt x="221" y="421"/>
                        <a:pt x="277" y="384"/>
                        <a:pt x="304" y="331"/>
                      </a:cubicBezTo>
                      <a:cubicBezTo>
                        <a:pt x="313" y="331"/>
                        <a:pt x="313" y="331"/>
                        <a:pt x="313" y="331"/>
                      </a:cubicBezTo>
                      <a:cubicBezTo>
                        <a:pt x="286" y="388"/>
                        <a:pt x="228" y="427"/>
                        <a:pt x="161" y="429"/>
                      </a:cubicBezTo>
                      <a:close/>
                      <a:moveTo>
                        <a:pt x="0" y="182"/>
                      </a:moveTo>
                      <a:cubicBezTo>
                        <a:pt x="28" y="125"/>
                        <a:pt x="85" y="85"/>
                        <a:pt x="152" y="83"/>
                      </a:cubicBezTo>
                      <a:cubicBezTo>
                        <a:pt x="152" y="0"/>
                        <a:pt x="152" y="0"/>
                        <a:pt x="152" y="0"/>
                      </a:cubicBezTo>
                      <a:cubicBezTo>
                        <a:pt x="161" y="0"/>
                        <a:pt x="161" y="0"/>
                        <a:pt x="161" y="0"/>
                      </a:cubicBezTo>
                      <a:cubicBezTo>
                        <a:pt x="161" y="83"/>
                        <a:pt x="161" y="83"/>
                        <a:pt x="161" y="83"/>
                      </a:cubicBezTo>
                      <a:cubicBezTo>
                        <a:pt x="228" y="85"/>
                        <a:pt x="286" y="125"/>
                        <a:pt x="313" y="182"/>
                      </a:cubicBezTo>
                      <a:cubicBezTo>
                        <a:pt x="304" y="182"/>
                        <a:pt x="304" y="182"/>
                        <a:pt x="304" y="182"/>
                      </a:cubicBezTo>
                      <a:cubicBezTo>
                        <a:pt x="277" y="128"/>
                        <a:pt x="221" y="91"/>
                        <a:pt x="157" y="91"/>
                      </a:cubicBezTo>
                      <a:cubicBezTo>
                        <a:pt x="92" y="91"/>
                        <a:pt x="37" y="128"/>
                        <a:pt x="9" y="182"/>
                      </a:cubicBezTo>
                      <a:lnTo>
                        <a:pt x="0" y="182"/>
                      </a:lnTo>
                      <a:close/>
                    </a:path>
                  </a:pathLst>
                </a:cu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3" name="图形"/>
                <p:cNvSpPr>
                  <a:spLocks noEditPoints="1"/>
                </p:cNvSpPr>
                <p:nvPr/>
              </p:nvSpPr>
              <p:spPr bwMode="auto">
                <a:xfrm>
                  <a:off x="7182" y="5400"/>
                  <a:ext cx="661" cy="624"/>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B72B30"/>
                </a:solidFill>
                <a:ln>
                  <a:noFill/>
                </a:ln>
              </p:spPr>
              <p:txBody>
                <a:bodyPr/>
                <a:lstStyle/>
                <a:p>
                  <a:endParaRPr lang="zh-CN" altLang="en-US" dirty="0">
                    <a:latin typeface="思源黑体旧字形 Light" panose="020B0300000000000000" charset="-128"/>
                    <a:ea typeface="思源黑体旧字形 Light" panose="020B0300000000000000" charset="-128"/>
                    <a:cs typeface="思源黑体旧字形 Light" panose="020B0300000000000000" charset="-128"/>
                  </a:endParaRPr>
                </a:p>
              </p:txBody>
            </p:sp>
          </p:grpSp>
          <p:grpSp>
            <p:nvGrpSpPr>
              <p:cNvPr id="28" name="组合 27"/>
              <p:cNvGrpSpPr/>
              <p:nvPr/>
            </p:nvGrpSpPr>
            <p:grpSpPr>
              <a:xfrm>
                <a:off x="4899" y="3601"/>
                <a:ext cx="1946" cy="3182"/>
                <a:chOff x="2709" y="4166"/>
                <a:chExt cx="1946" cy="3182"/>
              </a:xfrm>
            </p:grpSpPr>
            <p:sp>
              <p:nvSpPr>
                <p:cNvPr id="2" name="图形"/>
                <p:cNvSpPr>
                  <a:spLocks noChangeArrowheads="1"/>
                </p:cNvSpPr>
                <p:nvPr/>
              </p:nvSpPr>
              <p:spPr bwMode="auto">
                <a:xfrm>
                  <a:off x="2827" y="4903"/>
                  <a:ext cx="1713" cy="1706"/>
                </a:xfrm>
                <a:prstGeom prst="ellipse">
                  <a:avLst/>
                </a:pr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E0AC4D"/>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3" name="图形"/>
                <p:cNvSpPr>
                  <a:spLocks noEditPoints="1"/>
                </p:cNvSpPr>
                <p:nvPr/>
              </p:nvSpPr>
              <p:spPr bwMode="auto">
                <a:xfrm>
                  <a:off x="2709" y="4166"/>
                  <a:ext cx="1947" cy="3182"/>
                </a:xfrm>
                <a:custGeom>
                  <a:avLst/>
                  <a:gdLst>
                    <a:gd name="T0" fmla="*/ 161 w 313"/>
                    <a:gd name="T1" fmla="*/ 429 h 513"/>
                    <a:gd name="T2" fmla="*/ 161 w 313"/>
                    <a:gd name="T3" fmla="*/ 513 h 513"/>
                    <a:gd name="T4" fmla="*/ 152 w 313"/>
                    <a:gd name="T5" fmla="*/ 513 h 513"/>
                    <a:gd name="T6" fmla="*/ 152 w 313"/>
                    <a:gd name="T7" fmla="*/ 429 h 513"/>
                    <a:gd name="T8" fmla="*/ 0 w 313"/>
                    <a:gd name="T9" fmla="*/ 331 h 513"/>
                    <a:gd name="T10" fmla="*/ 9 w 313"/>
                    <a:gd name="T11" fmla="*/ 331 h 513"/>
                    <a:gd name="T12" fmla="*/ 157 w 313"/>
                    <a:gd name="T13" fmla="*/ 421 h 513"/>
                    <a:gd name="T14" fmla="*/ 304 w 313"/>
                    <a:gd name="T15" fmla="*/ 331 h 513"/>
                    <a:gd name="T16" fmla="*/ 313 w 313"/>
                    <a:gd name="T17" fmla="*/ 331 h 513"/>
                    <a:gd name="T18" fmla="*/ 161 w 313"/>
                    <a:gd name="T19" fmla="*/ 429 h 513"/>
                    <a:gd name="T20" fmla="*/ 0 w 313"/>
                    <a:gd name="T21" fmla="*/ 182 h 513"/>
                    <a:gd name="T22" fmla="*/ 152 w 313"/>
                    <a:gd name="T23" fmla="*/ 83 h 513"/>
                    <a:gd name="T24" fmla="*/ 152 w 313"/>
                    <a:gd name="T25" fmla="*/ 0 h 513"/>
                    <a:gd name="T26" fmla="*/ 161 w 313"/>
                    <a:gd name="T27" fmla="*/ 0 h 513"/>
                    <a:gd name="T28" fmla="*/ 161 w 313"/>
                    <a:gd name="T29" fmla="*/ 83 h 513"/>
                    <a:gd name="T30" fmla="*/ 313 w 313"/>
                    <a:gd name="T31" fmla="*/ 182 h 513"/>
                    <a:gd name="T32" fmla="*/ 304 w 313"/>
                    <a:gd name="T33" fmla="*/ 182 h 513"/>
                    <a:gd name="T34" fmla="*/ 157 w 313"/>
                    <a:gd name="T35" fmla="*/ 91 h 513"/>
                    <a:gd name="T36" fmla="*/ 9 w 313"/>
                    <a:gd name="T37" fmla="*/ 182 h 513"/>
                    <a:gd name="T38" fmla="*/ 0 w 313"/>
                    <a:gd name="T39"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513">
                      <a:moveTo>
                        <a:pt x="161" y="429"/>
                      </a:moveTo>
                      <a:cubicBezTo>
                        <a:pt x="161" y="513"/>
                        <a:pt x="161" y="513"/>
                        <a:pt x="161" y="513"/>
                      </a:cubicBezTo>
                      <a:cubicBezTo>
                        <a:pt x="152" y="513"/>
                        <a:pt x="152" y="513"/>
                        <a:pt x="152" y="513"/>
                      </a:cubicBezTo>
                      <a:cubicBezTo>
                        <a:pt x="152" y="429"/>
                        <a:pt x="152" y="429"/>
                        <a:pt x="152" y="429"/>
                      </a:cubicBezTo>
                      <a:cubicBezTo>
                        <a:pt x="85" y="427"/>
                        <a:pt x="28" y="388"/>
                        <a:pt x="0" y="331"/>
                      </a:cubicBezTo>
                      <a:cubicBezTo>
                        <a:pt x="9" y="331"/>
                        <a:pt x="9" y="331"/>
                        <a:pt x="9" y="331"/>
                      </a:cubicBezTo>
                      <a:cubicBezTo>
                        <a:pt x="37" y="384"/>
                        <a:pt x="92" y="421"/>
                        <a:pt x="157" y="421"/>
                      </a:cubicBezTo>
                      <a:cubicBezTo>
                        <a:pt x="221" y="421"/>
                        <a:pt x="277" y="384"/>
                        <a:pt x="304" y="331"/>
                      </a:cubicBezTo>
                      <a:cubicBezTo>
                        <a:pt x="313" y="331"/>
                        <a:pt x="313" y="331"/>
                        <a:pt x="313" y="331"/>
                      </a:cubicBezTo>
                      <a:cubicBezTo>
                        <a:pt x="286" y="388"/>
                        <a:pt x="228" y="427"/>
                        <a:pt x="161" y="429"/>
                      </a:cubicBezTo>
                      <a:close/>
                      <a:moveTo>
                        <a:pt x="0" y="182"/>
                      </a:moveTo>
                      <a:cubicBezTo>
                        <a:pt x="28" y="125"/>
                        <a:pt x="85" y="85"/>
                        <a:pt x="152" y="83"/>
                      </a:cubicBezTo>
                      <a:cubicBezTo>
                        <a:pt x="152" y="0"/>
                        <a:pt x="152" y="0"/>
                        <a:pt x="152" y="0"/>
                      </a:cubicBezTo>
                      <a:cubicBezTo>
                        <a:pt x="161" y="0"/>
                        <a:pt x="161" y="0"/>
                        <a:pt x="161" y="0"/>
                      </a:cubicBezTo>
                      <a:cubicBezTo>
                        <a:pt x="161" y="83"/>
                        <a:pt x="161" y="83"/>
                        <a:pt x="161" y="83"/>
                      </a:cubicBezTo>
                      <a:cubicBezTo>
                        <a:pt x="228" y="85"/>
                        <a:pt x="286" y="125"/>
                        <a:pt x="313" y="182"/>
                      </a:cubicBezTo>
                      <a:cubicBezTo>
                        <a:pt x="304" y="182"/>
                        <a:pt x="304" y="182"/>
                        <a:pt x="304" y="182"/>
                      </a:cubicBezTo>
                      <a:cubicBezTo>
                        <a:pt x="277" y="128"/>
                        <a:pt x="221" y="91"/>
                        <a:pt x="157" y="91"/>
                      </a:cubicBezTo>
                      <a:cubicBezTo>
                        <a:pt x="92" y="91"/>
                        <a:pt x="37" y="128"/>
                        <a:pt x="9" y="182"/>
                      </a:cubicBezTo>
                      <a:lnTo>
                        <a:pt x="0" y="182"/>
                      </a:lnTo>
                      <a:close/>
                    </a:path>
                  </a:pathLst>
                </a:cu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4" name="图形"/>
                <p:cNvSpPr>
                  <a:spLocks noEditPoints="1"/>
                </p:cNvSpPr>
                <p:nvPr/>
              </p:nvSpPr>
              <p:spPr bwMode="auto">
                <a:xfrm>
                  <a:off x="3407" y="5459"/>
                  <a:ext cx="625" cy="584"/>
                </a:xfrm>
                <a:custGeom>
                  <a:avLst/>
                  <a:gdLst>
                    <a:gd name="T0" fmla="*/ 18 w 101"/>
                    <a:gd name="T1" fmla="*/ 27 h 95"/>
                    <a:gd name="T2" fmla="*/ 12 w 101"/>
                    <a:gd name="T3" fmla="*/ 27 h 95"/>
                    <a:gd name="T4" fmla="*/ 0 w 101"/>
                    <a:gd name="T5" fmla="*/ 38 h 95"/>
                    <a:gd name="T6" fmla="*/ 0 w 101"/>
                    <a:gd name="T7" fmla="*/ 84 h 95"/>
                    <a:gd name="T8" fmla="*/ 12 w 101"/>
                    <a:gd name="T9" fmla="*/ 95 h 95"/>
                    <a:gd name="T10" fmla="*/ 18 w 101"/>
                    <a:gd name="T11" fmla="*/ 95 h 95"/>
                    <a:gd name="T12" fmla="*/ 18 w 101"/>
                    <a:gd name="T13" fmla="*/ 27 h 95"/>
                    <a:gd name="T14" fmla="*/ 76 w 101"/>
                    <a:gd name="T15" fmla="*/ 27 h 95"/>
                    <a:gd name="T16" fmla="*/ 25 w 101"/>
                    <a:gd name="T17" fmla="*/ 27 h 95"/>
                    <a:gd name="T18" fmla="*/ 25 w 101"/>
                    <a:gd name="T19" fmla="*/ 95 h 95"/>
                    <a:gd name="T20" fmla="*/ 76 w 101"/>
                    <a:gd name="T21" fmla="*/ 95 h 95"/>
                    <a:gd name="T22" fmla="*/ 76 w 101"/>
                    <a:gd name="T23" fmla="*/ 27 h 95"/>
                    <a:gd name="T24" fmla="*/ 90 w 101"/>
                    <a:gd name="T25" fmla="*/ 27 h 95"/>
                    <a:gd name="T26" fmla="*/ 83 w 101"/>
                    <a:gd name="T27" fmla="*/ 27 h 95"/>
                    <a:gd name="T28" fmla="*/ 83 w 101"/>
                    <a:gd name="T29" fmla="*/ 95 h 95"/>
                    <a:gd name="T30" fmla="*/ 90 w 101"/>
                    <a:gd name="T31" fmla="*/ 95 h 95"/>
                    <a:gd name="T32" fmla="*/ 101 w 101"/>
                    <a:gd name="T33" fmla="*/ 84 h 95"/>
                    <a:gd name="T34" fmla="*/ 101 w 101"/>
                    <a:gd name="T35" fmla="*/ 38 h 95"/>
                    <a:gd name="T36" fmla="*/ 90 w 101"/>
                    <a:gd name="T37" fmla="*/ 27 h 95"/>
                    <a:gd name="T38" fmla="*/ 66 w 101"/>
                    <a:gd name="T39" fmla="*/ 0 h 95"/>
                    <a:gd name="T40" fmla="*/ 35 w 101"/>
                    <a:gd name="T41" fmla="*/ 0 h 95"/>
                    <a:gd name="T42" fmla="*/ 26 w 101"/>
                    <a:gd name="T43" fmla="*/ 9 h 95"/>
                    <a:gd name="T44" fmla="*/ 26 w 101"/>
                    <a:gd name="T45" fmla="*/ 20 h 95"/>
                    <a:gd name="T46" fmla="*/ 36 w 101"/>
                    <a:gd name="T47" fmla="*/ 20 h 95"/>
                    <a:gd name="T48" fmla="*/ 36 w 101"/>
                    <a:gd name="T49" fmla="*/ 10 h 95"/>
                    <a:gd name="T50" fmla="*/ 65 w 101"/>
                    <a:gd name="T51" fmla="*/ 10 h 95"/>
                    <a:gd name="T52" fmla="*/ 65 w 101"/>
                    <a:gd name="T53" fmla="*/ 20 h 95"/>
                    <a:gd name="T54" fmla="*/ 76 w 101"/>
                    <a:gd name="T55" fmla="*/ 20 h 95"/>
                    <a:gd name="T56" fmla="*/ 76 w 101"/>
                    <a:gd name="T57" fmla="*/ 9 h 95"/>
                    <a:gd name="T58" fmla="*/ 66 w 101"/>
                    <a:gd name="T5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95">
                      <a:moveTo>
                        <a:pt x="18" y="27"/>
                      </a:moveTo>
                      <a:cubicBezTo>
                        <a:pt x="12" y="27"/>
                        <a:pt x="12" y="27"/>
                        <a:pt x="12" y="27"/>
                      </a:cubicBezTo>
                      <a:cubicBezTo>
                        <a:pt x="6" y="27"/>
                        <a:pt x="0" y="32"/>
                        <a:pt x="0" y="38"/>
                      </a:cubicBezTo>
                      <a:cubicBezTo>
                        <a:pt x="0" y="84"/>
                        <a:pt x="0" y="84"/>
                        <a:pt x="0" y="84"/>
                      </a:cubicBezTo>
                      <a:cubicBezTo>
                        <a:pt x="0" y="90"/>
                        <a:pt x="6" y="95"/>
                        <a:pt x="12" y="95"/>
                      </a:cubicBezTo>
                      <a:cubicBezTo>
                        <a:pt x="18" y="95"/>
                        <a:pt x="18" y="95"/>
                        <a:pt x="18" y="95"/>
                      </a:cubicBezTo>
                      <a:cubicBezTo>
                        <a:pt x="18" y="27"/>
                        <a:pt x="18" y="27"/>
                        <a:pt x="18" y="27"/>
                      </a:cubicBezTo>
                      <a:moveTo>
                        <a:pt x="76" y="27"/>
                      </a:moveTo>
                      <a:cubicBezTo>
                        <a:pt x="25" y="27"/>
                        <a:pt x="25" y="27"/>
                        <a:pt x="25" y="27"/>
                      </a:cubicBezTo>
                      <a:cubicBezTo>
                        <a:pt x="25" y="95"/>
                        <a:pt x="25" y="95"/>
                        <a:pt x="25" y="95"/>
                      </a:cubicBezTo>
                      <a:cubicBezTo>
                        <a:pt x="76" y="95"/>
                        <a:pt x="76" y="95"/>
                        <a:pt x="76" y="95"/>
                      </a:cubicBezTo>
                      <a:cubicBezTo>
                        <a:pt x="76" y="27"/>
                        <a:pt x="76" y="27"/>
                        <a:pt x="76" y="27"/>
                      </a:cubicBezTo>
                      <a:moveTo>
                        <a:pt x="90" y="27"/>
                      </a:moveTo>
                      <a:cubicBezTo>
                        <a:pt x="83" y="27"/>
                        <a:pt x="83" y="27"/>
                        <a:pt x="83" y="27"/>
                      </a:cubicBezTo>
                      <a:cubicBezTo>
                        <a:pt x="83" y="95"/>
                        <a:pt x="83" y="95"/>
                        <a:pt x="83" y="95"/>
                      </a:cubicBezTo>
                      <a:cubicBezTo>
                        <a:pt x="90" y="95"/>
                        <a:pt x="90" y="95"/>
                        <a:pt x="90" y="95"/>
                      </a:cubicBezTo>
                      <a:cubicBezTo>
                        <a:pt x="96" y="95"/>
                        <a:pt x="101" y="90"/>
                        <a:pt x="101" y="84"/>
                      </a:cubicBezTo>
                      <a:cubicBezTo>
                        <a:pt x="101" y="38"/>
                        <a:pt x="101" y="38"/>
                        <a:pt x="101" y="38"/>
                      </a:cubicBezTo>
                      <a:cubicBezTo>
                        <a:pt x="101" y="32"/>
                        <a:pt x="96" y="27"/>
                        <a:pt x="90" y="27"/>
                      </a:cubicBezTo>
                      <a:moveTo>
                        <a:pt x="66" y="0"/>
                      </a:moveTo>
                      <a:cubicBezTo>
                        <a:pt x="35" y="0"/>
                        <a:pt x="35" y="0"/>
                        <a:pt x="35" y="0"/>
                      </a:cubicBezTo>
                      <a:cubicBezTo>
                        <a:pt x="30" y="0"/>
                        <a:pt x="26" y="3"/>
                        <a:pt x="26" y="9"/>
                      </a:cubicBezTo>
                      <a:cubicBezTo>
                        <a:pt x="26" y="20"/>
                        <a:pt x="26" y="20"/>
                        <a:pt x="26" y="20"/>
                      </a:cubicBezTo>
                      <a:cubicBezTo>
                        <a:pt x="36" y="20"/>
                        <a:pt x="36" y="20"/>
                        <a:pt x="36" y="20"/>
                      </a:cubicBezTo>
                      <a:cubicBezTo>
                        <a:pt x="36" y="10"/>
                        <a:pt x="36" y="10"/>
                        <a:pt x="36" y="10"/>
                      </a:cubicBezTo>
                      <a:cubicBezTo>
                        <a:pt x="65" y="10"/>
                        <a:pt x="65" y="10"/>
                        <a:pt x="65" y="10"/>
                      </a:cubicBezTo>
                      <a:cubicBezTo>
                        <a:pt x="65" y="20"/>
                        <a:pt x="65" y="20"/>
                        <a:pt x="65" y="20"/>
                      </a:cubicBezTo>
                      <a:cubicBezTo>
                        <a:pt x="76" y="20"/>
                        <a:pt x="76" y="20"/>
                        <a:pt x="76" y="20"/>
                      </a:cubicBezTo>
                      <a:cubicBezTo>
                        <a:pt x="76" y="9"/>
                        <a:pt x="76" y="9"/>
                        <a:pt x="76" y="9"/>
                      </a:cubicBezTo>
                      <a:cubicBezTo>
                        <a:pt x="76" y="3"/>
                        <a:pt x="71" y="0"/>
                        <a:pt x="66" y="0"/>
                      </a:cubicBezTo>
                    </a:path>
                  </a:pathLst>
                </a:custGeom>
                <a:solidFill>
                  <a:srgbClr val="B72B30"/>
                </a:solidFill>
                <a:ln>
                  <a:noFill/>
                </a:ln>
              </p:spPr>
            </p:sp>
          </p:grpSp>
          <p:grpSp>
            <p:nvGrpSpPr>
              <p:cNvPr id="25" name="组合 24"/>
              <p:cNvGrpSpPr/>
              <p:nvPr/>
            </p:nvGrpSpPr>
            <p:grpSpPr>
              <a:xfrm>
                <a:off x="26796" y="3670"/>
                <a:ext cx="1946" cy="3182"/>
                <a:chOff x="14457" y="4166"/>
                <a:chExt cx="1946" cy="3182"/>
              </a:xfrm>
            </p:grpSpPr>
            <p:sp>
              <p:nvSpPr>
                <p:cNvPr id="11" name="图形"/>
                <p:cNvSpPr>
                  <a:spLocks noChangeArrowheads="1"/>
                </p:cNvSpPr>
                <p:nvPr/>
              </p:nvSpPr>
              <p:spPr bwMode="auto">
                <a:xfrm>
                  <a:off x="14574" y="4903"/>
                  <a:ext cx="1713" cy="1706"/>
                </a:xfrm>
                <a:prstGeom prst="ellipse">
                  <a:avLst/>
                </a:pr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2" name="图形"/>
                <p:cNvSpPr>
                  <a:spLocks noEditPoints="1"/>
                </p:cNvSpPr>
                <p:nvPr/>
              </p:nvSpPr>
              <p:spPr bwMode="auto">
                <a:xfrm>
                  <a:off x="14457" y="4166"/>
                  <a:ext cx="1947" cy="3182"/>
                </a:xfrm>
                <a:custGeom>
                  <a:avLst/>
                  <a:gdLst>
                    <a:gd name="T0" fmla="*/ 161 w 313"/>
                    <a:gd name="T1" fmla="*/ 429 h 513"/>
                    <a:gd name="T2" fmla="*/ 161 w 313"/>
                    <a:gd name="T3" fmla="*/ 513 h 513"/>
                    <a:gd name="T4" fmla="*/ 152 w 313"/>
                    <a:gd name="T5" fmla="*/ 513 h 513"/>
                    <a:gd name="T6" fmla="*/ 152 w 313"/>
                    <a:gd name="T7" fmla="*/ 429 h 513"/>
                    <a:gd name="T8" fmla="*/ 0 w 313"/>
                    <a:gd name="T9" fmla="*/ 331 h 513"/>
                    <a:gd name="T10" fmla="*/ 9 w 313"/>
                    <a:gd name="T11" fmla="*/ 331 h 513"/>
                    <a:gd name="T12" fmla="*/ 157 w 313"/>
                    <a:gd name="T13" fmla="*/ 421 h 513"/>
                    <a:gd name="T14" fmla="*/ 304 w 313"/>
                    <a:gd name="T15" fmla="*/ 331 h 513"/>
                    <a:gd name="T16" fmla="*/ 313 w 313"/>
                    <a:gd name="T17" fmla="*/ 331 h 513"/>
                    <a:gd name="T18" fmla="*/ 161 w 313"/>
                    <a:gd name="T19" fmla="*/ 429 h 513"/>
                    <a:gd name="T20" fmla="*/ 0 w 313"/>
                    <a:gd name="T21" fmla="*/ 182 h 513"/>
                    <a:gd name="T22" fmla="*/ 152 w 313"/>
                    <a:gd name="T23" fmla="*/ 83 h 513"/>
                    <a:gd name="T24" fmla="*/ 152 w 313"/>
                    <a:gd name="T25" fmla="*/ 0 h 513"/>
                    <a:gd name="T26" fmla="*/ 161 w 313"/>
                    <a:gd name="T27" fmla="*/ 0 h 513"/>
                    <a:gd name="T28" fmla="*/ 161 w 313"/>
                    <a:gd name="T29" fmla="*/ 83 h 513"/>
                    <a:gd name="T30" fmla="*/ 313 w 313"/>
                    <a:gd name="T31" fmla="*/ 182 h 513"/>
                    <a:gd name="T32" fmla="*/ 304 w 313"/>
                    <a:gd name="T33" fmla="*/ 182 h 513"/>
                    <a:gd name="T34" fmla="*/ 157 w 313"/>
                    <a:gd name="T35" fmla="*/ 91 h 513"/>
                    <a:gd name="T36" fmla="*/ 9 w 313"/>
                    <a:gd name="T37" fmla="*/ 182 h 513"/>
                    <a:gd name="T38" fmla="*/ 0 w 313"/>
                    <a:gd name="T39"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513">
                      <a:moveTo>
                        <a:pt x="161" y="429"/>
                      </a:moveTo>
                      <a:cubicBezTo>
                        <a:pt x="161" y="513"/>
                        <a:pt x="161" y="513"/>
                        <a:pt x="161" y="513"/>
                      </a:cubicBezTo>
                      <a:cubicBezTo>
                        <a:pt x="152" y="513"/>
                        <a:pt x="152" y="513"/>
                        <a:pt x="152" y="513"/>
                      </a:cubicBezTo>
                      <a:cubicBezTo>
                        <a:pt x="152" y="429"/>
                        <a:pt x="152" y="429"/>
                        <a:pt x="152" y="429"/>
                      </a:cubicBezTo>
                      <a:cubicBezTo>
                        <a:pt x="85" y="427"/>
                        <a:pt x="28" y="388"/>
                        <a:pt x="0" y="331"/>
                      </a:cubicBezTo>
                      <a:cubicBezTo>
                        <a:pt x="9" y="331"/>
                        <a:pt x="9" y="331"/>
                        <a:pt x="9" y="331"/>
                      </a:cubicBezTo>
                      <a:cubicBezTo>
                        <a:pt x="37" y="384"/>
                        <a:pt x="92" y="421"/>
                        <a:pt x="157" y="421"/>
                      </a:cubicBezTo>
                      <a:cubicBezTo>
                        <a:pt x="221" y="421"/>
                        <a:pt x="277" y="384"/>
                        <a:pt x="304" y="331"/>
                      </a:cubicBezTo>
                      <a:cubicBezTo>
                        <a:pt x="313" y="331"/>
                        <a:pt x="313" y="331"/>
                        <a:pt x="313" y="331"/>
                      </a:cubicBezTo>
                      <a:cubicBezTo>
                        <a:pt x="286" y="388"/>
                        <a:pt x="228" y="427"/>
                        <a:pt x="161" y="429"/>
                      </a:cubicBezTo>
                      <a:close/>
                      <a:moveTo>
                        <a:pt x="0" y="182"/>
                      </a:moveTo>
                      <a:cubicBezTo>
                        <a:pt x="28" y="125"/>
                        <a:pt x="85" y="85"/>
                        <a:pt x="152" y="83"/>
                      </a:cubicBezTo>
                      <a:cubicBezTo>
                        <a:pt x="152" y="0"/>
                        <a:pt x="152" y="0"/>
                        <a:pt x="152" y="0"/>
                      </a:cubicBezTo>
                      <a:cubicBezTo>
                        <a:pt x="161" y="0"/>
                        <a:pt x="161" y="0"/>
                        <a:pt x="161" y="0"/>
                      </a:cubicBezTo>
                      <a:cubicBezTo>
                        <a:pt x="161" y="83"/>
                        <a:pt x="161" y="83"/>
                        <a:pt x="161" y="83"/>
                      </a:cubicBezTo>
                      <a:cubicBezTo>
                        <a:pt x="228" y="85"/>
                        <a:pt x="286" y="125"/>
                        <a:pt x="313" y="182"/>
                      </a:cubicBezTo>
                      <a:cubicBezTo>
                        <a:pt x="304" y="182"/>
                        <a:pt x="304" y="182"/>
                        <a:pt x="304" y="182"/>
                      </a:cubicBezTo>
                      <a:cubicBezTo>
                        <a:pt x="277" y="128"/>
                        <a:pt x="221" y="91"/>
                        <a:pt x="157" y="91"/>
                      </a:cubicBezTo>
                      <a:cubicBezTo>
                        <a:pt x="92" y="91"/>
                        <a:pt x="37" y="128"/>
                        <a:pt x="9" y="182"/>
                      </a:cubicBezTo>
                      <a:lnTo>
                        <a:pt x="0" y="182"/>
                      </a:lnTo>
                      <a:close/>
                    </a:path>
                  </a:pathLst>
                </a:cu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5" name="图形"/>
                <p:cNvSpPr>
                  <a:spLocks noEditPoints="1"/>
                </p:cNvSpPr>
                <p:nvPr/>
              </p:nvSpPr>
              <p:spPr bwMode="auto">
                <a:xfrm>
                  <a:off x="15113" y="5365"/>
                  <a:ext cx="650" cy="748"/>
                </a:xfrm>
                <a:custGeom>
                  <a:avLst/>
                  <a:gdLst>
                    <a:gd name="T0" fmla="*/ 74 w 93"/>
                    <a:gd name="T1" fmla="*/ 51 h 107"/>
                    <a:gd name="T2" fmla="*/ 67 w 93"/>
                    <a:gd name="T3" fmla="*/ 46 h 107"/>
                    <a:gd name="T4" fmla="*/ 65 w 93"/>
                    <a:gd name="T5" fmla="*/ 38 h 107"/>
                    <a:gd name="T6" fmla="*/ 68 w 93"/>
                    <a:gd name="T7" fmla="*/ 33 h 107"/>
                    <a:gd name="T8" fmla="*/ 70 w 93"/>
                    <a:gd name="T9" fmla="*/ 24 h 107"/>
                    <a:gd name="T10" fmla="*/ 46 w 93"/>
                    <a:gd name="T11" fmla="*/ 0 h 107"/>
                    <a:gd name="T12" fmla="*/ 23 w 93"/>
                    <a:gd name="T13" fmla="*/ 24 h 107"/>
                    <a:gd name="T14" fmla="*/ 25 w 93"/>
                    <a:gd name="T15" fmla="*/ 34 h 107"/>
                    <a:gd name="T16" fmla="*/ 27 w 93"/>
                    <a:gd name="T17" fmla="*/ 39 h 107"/>
                    <a:gd name="T18" fmla="*/ 26 w 93"/>
                    <a:gd name="T19" fmla="*/ 46 h 107"/>
                    <a:gd name="T20" fmla="*/ 18 w 93"/>
                    <a:gd name="T21" fmla="*/ 51 h 107"/>
                    <a:gd name="T22" fmla="*/ 0 w 93"/>
                    <a:gd name="T23" fmla="*/ 88 h 107"/>
                    <a:gd name="T24" fmla="*/ 93 w 93"/>
                    <a:gd name="T25" fmla="*/ 88 h 107"/>
                    <a:gd name="T26" fmla="*/ 74 w 93"/>
                    <a:gd name="T27" fmla="*/ 51 h 107"/>
                    <a:gd name="T28" fmla="*/ 57 w 93"/>
                    <a:gd name="T29" fmla="*/ 91 h 107"/>
                    <a:gd name="T30" fmla="*/ 51 w 93"/>
                    <a:gd name="T31" fmla="*/ 96 h 107"/>
                    <a:gd name="T32" fmla="*/ 48 w 93"/>
                    <a:gd name="T33" fmla="*/ 98 h 107"/>
                    <a:gd name="T34" fmla="*/ 45 w 93"/>
                    <a:gd name="T35" fmla="*/ 98 h 107"/>
                    <a:gd name="T36" fmla="*/ 42 w 93"/>
                    <a:gd name="T37" fmla="*/ 96 h 107"/>
                    <a:gd name="T38" fmla="*/ 36 w 93"/>
                    <a:gd name="T39" fmla="*/ 91 h 107"/>
                    <a:gd name="T40" fmla="*/ 33 w 93"/>
                    <a:gd name="T41" fmla="*/ 84 h 107"/>
                    <a:gd name="T42" fmla="*/ 36 w 93"/>
                    <a:gd name="T43" fmla="*/ 76 h 107"/>
                    <a:gd name="T44" fmla="*/ 39 w 93"/>
                    <a:gd name="T45" fmla="*/ 68 h 107"/>
                    <a:gd name="T46" fmla="*/ 42 w 93"/>
                    <a:gd name="T47" fmla="*/ 61 h 107"/>
                    <a:gd name="T48" fmla="*/ 44 w 93"/>
                    <a:gd name="T49" fmla="*/ 57 h 107"/>
                    <a:gd name="T50" fmla="*/ 42 w 93"/>
                    <a:gd name="T51" fmla="*/ 55 h 107"/>
                    <a:gd name="T52" fmla="*/ 36 w 93"/>
                    <a:gd name="T53" fmla="*/ 51 h 107"/>
                    <a:gd name="T54" fmla="*/ 46 w 93"/>
                    <a:gd name="T55" fmla="*/ 46 h 107"/>
                    <a:gd name="T56" fmla="*/ 57 w 93"/>
                    <a:gd name="T57" fmla="*/ 51 h 107"/>
                    <a:gd name="T58" fmla="*/ 51 w 93"/>
                    <a:gd name="T59" fmla="*/ 55 h 107"/>
                    <a:gd name="T60" fmla="*/ 49 w 93"/>
                    <a:gd name="T61" fmla="*/ 57 h 107"/>
                    <a:gd name="T62" fmla="*/ 51 w 93"/>
                    <a:gd name="T63" fmla="*/ 61 h 107"/>
                    <a:gd name="T64" fmla="*/ 54 w 93"/>
                    <a:gd name="T65" fmla="*/ 68 h 107"/>
                    <a:gd name="T66" fmla="*/ 57 w 93"/>
                    <a:gd name="T67" fmla="*/ 76 h 107"/>
                    <a:gd name="T68" fmla="*/ 60 w 93"/>
                    <a:gd name="T69" fmla="*/ 84 h 107"/>
                    <a:gd name="T70" fmla="*/ 57 w 93"/>
                    <a:gd name="T71"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 h="107">
                      <a:moveTo>
                        <a:pt x="74" y="51"/>
                      </a:moveTo>
                      <a:cubicBezTo>
                        <a:pt x="70" y="48"/>
                        <a:pt x="67" y="46"/>
                        <a:pt x="67" y="46"/>
                      </a:cubicBezTo>
                      <a:cubicBezTo>
                        <a:pt x="63" y="45"/>
                        <a:pt x="62" y="41"/>
                        <a:pt x="65" y="38"/>
                      </a:cubicBezTo>
                      <a:cubicBezTo>
                        <a:pt x="65" y="38"/>
                        <a:pt x="67" y="37"/>
                        <a:pt x="68" y="33"/>
                      </a:cubicBezTo>
                      <a:cubicBezTo>
                        <a:pt x="70" y="30"/>
                        <a:pt x="70" y="27"/>
                        <a:pt x="70" y="24"/>
                      </a:cubicBezTo>
                      <a:cubicBezTo>
                        <a:pt x="70" y="11"/>
                        <a:pt x="60" y="0"/>
                        <a:pt x="46" y="0"/>
                      </a:cubicBezTo>
                      <a:cubicBezTo>
                        <a:pt x="33" y="0"/>
                        <a:pt x="23" y="11"/>
                        <a:pt x="23" y="24"/>
                      </a:cubicBezTo>
                      <a:cubicBezTo>
                        <a:pt x="23" y="27"/>
                        <a:pt x="23" y="31"/>
                        <a:pt x="25" y="34"/>
                      </a:cubicBezTo>
                      <a:cubicBezTo>
                        <a:pt x="27" y="38"/>
                        <a:pt x="27" y="39"/>
                        <a:pt x="27" y="39"/>
                      </a:cubicBezTo>
                      <a:cubicBezTo>
                        <a:pt x="31" y="41"/>
                        <a:pt x="30" y="45"/>
                        <a:pt x="26" y="46"/>
                      </a:cubicBezTo>
                      <a:cubicBezTo>
                        <a:pt x="26" y="46"/>
                        <a:pt x="23" y="48"/>
                        <a:pt x="18" y="51"/>
                      </a:cubicBezTo>
                      <a:cubicBezTo>
                        <a:pt x="7" y="60"/>
                        <a:pt x="0" y="73"/>
                        <a:pt x="0" y="88"/>
                      </a:cubicBezTo>
                      <a:cubicBezTo>
                        <a:pt x="0" y="106"/>
                        <a:pt x="93" y="107"/>
                        <a:pt x="93" y="88"/>
                      </a:cubicBezTo>
                      <a:cubicBezTo>
                        <a:pt x="93" y="73"/>
                        <a:pt x="86" y="59"/>
                        <a:pt x="74" y="51"/>
                      </a:cubicBezTo>
                      <a:close/>
                      <a:moveTo>
                        <a:pt x="57" y="91"/>
                      </a:moveTo>
                      <a:cubicBezTo>
                        <a:pt x="55" y="93"/>
                        <a:pt x="53" y="95"/>
                        <a:pt x="51" y="96"/>
                      </a:cubicBezTo>
                      <a:cubicBezTo>
                        <a:pt x="49" y="97"/>
                        <a:pt x="48" y="98"/>
                        <a:pt x="48" y="98"/>
                      </a:cubicBezTo>
                      <a:cubicBezTo>
                        <a:pt x="45" y="98"/>
                        <a:pt x="45" y="98"/>
                        <a:pt x="45" y="98"/>
                      </a:cubicBezTo>
                      <a:cubicBezTo>
                        <a:pt x="45" y="98"/>
                        <a:pt x="44" y="97"/>
                        <a:pt x="42" y="96"/>
                      </a:cubicBezTo>
                      <a:cubicBezTo>
                        <a:pt x="40" y="95"/>
                        <a:pt x="38" y="93"/>
                        <a:pt x="36" y="91"/>
                      </a:cubicBezTo>
                      <a:cubicBezTo>
                        <a:pt x="35" y="89"/>
                        <a:pt x="33" y="87"/>
                        <a:pt x="33" y="84"/>
                      </a:cubicBezTo>
                      <a:cubicBezTo>
                        <a:pt x="33" y="82"/>
                        <a:pt x="35" y="79"/>
                        <a:pt x="36" y="76"/>
                      </a:cubicBezTo>
                      <a:cubicBezTo>
                        <a:pt x="37" y="74"/>
                        <a:pt x="38" y="71"/>
                        <a:pt x="39" y="68"/>
                      </a:cubicBezTo>
                      <a:cubicBezTo>
                        <a:pt x="40" y="66"/>
                        <a:pt x="41" y="63"/>
                        <a:pt x="42" y="61"/>
                      </a:cubicBezTo>
                      <a:cubicBezTo>
                        <a:pt x="43" y="60"/>
                        <a:pt x="43" y="58"/>
                        <a:pt x="44" y="57"/>
                      </a:cubicBezTo>
                      <a:cubicBezTo>
                        <a:pt x="43" y="56"/>
                        <a:pt x="43" y="56"/>
                        <a:pt x="42" y="55"/>
                      </a:cubicBezTo>
                      <a:cubicBezTo>
                        <a:pt x="40" y="54"/>
                        <a:pt x="38" y="53"/>
                        <a:pt x="36" y="51"/>
                      </a:cubicBezTo>
                      <a:cubicBezTo>
                        <a:pt x="35" y="49"/>
                        <a:pt x="42" y="46"/>
                        <a:pt x="46" y="46"/>
                      </a:cubicBezTo>
                      <a:cubicBezTo>
                        <a:pt x="51" y="46"/>
                        <a:pt x="58" y="49"/>
                        <a:pt x="57" y="51"/>
                      </a:cubicBezTo>
                      <a:cubicBezTo>
                        <a:pt x="55" y="53"/>
                        <a:pt x="53" y="54"/>
                        <a:pt x="51" y="55"/>
                      </a:cubicBezTo>
                      <a:cubicBezTo>
                        <a:pt x="50" y="56"/>
                        <a:pt x="49" y="56"/>
                        <a:pt x="49" y="57"/>
                      </a:cubicBezTo>
                      <a:cubicBezTo>
                        <a:pt x="49" y="58"/>
                        <a:pt x="50" y="60"/>
                        <a:pt x="51" y="61"/>
                      </a:cubicBezTo>
                      <a:cubicBezTo>
                        <a:pt x="52" y="63"/>
                        <a:pt x="53" y="66"/>
                        <a:pt x="54" y="68"/>
                      </a:cubicBezTo>
                      <a:cubicBezTo>
                        <a:pt x="55" y="71"/>
                        <a:pt x="56" y="74"/>
                        <a:pt x="57" y="76"/>
                      </a:cubicBezTo>
                      <a:cubicBezTo>
                        <a:pt x="57" y="79"/>
                        <a:pt x="60" y="82"/>
                        <a:pt x="60" y="84"/>
                      </a:cubicBezTo>
                      <a:cubicBezTo>
                        <a:pt x="60" y="87"/>
                        <a:pt x="58" y="89"/>
                        <a:pt x="57" y="91"/>
                      </a:cubicBezTo>
                      <a:close/>
                    </a:path>
                  </a:pathLst>
                </a:custGeom>
                <a:solidFill>
                  <a:srgbClr val="B72B30"/>
                </a:solidFill>
                <a:ln>
                  <a:noFill/>
                </a:ln>
              </p:spPr>
            </p:sp>
          </p:grpSp>
          <p:grpSp>
            <p:nvGrpSpPr>
              <p:cNvPr id="26" name="组合 25"/>
              <p:cNvGrpSpPr/>
              <p:nvPr/>
            </p:nvGrpSpPr>
            <p:grpSpPr>
              <a:xfrm>
                <a:off x="19497" y="3601"/>
                <a:ext cx="1946" cy="3182"/>
                <a:chOff x="10519" y="4166"/>
                <a:chExt cx="1946" cy="3182"/>
              </a:xfrm>
            </p:grpSpPr>
            <p:sp>
              <p:nvSpPr>
                <p:cNvPr id="8" name="图形"/>
                <p:cNvSpPr>
                  <a:spLocks noChangeArrowheads="1"/>
                </p:cNvSpPr>
                <p:nvPr/>
              </p:nvSpPr>
              <p:spPr bwMode="auto">
                <a:xfrm>
                  <a:off x="10637" y="4903"/>
                  <a:ext cx="1713" cy="1706"/>
                </a:xfrm>
                <a:prstGeom prst="ellipse">
                  <a:avLst/>
                </a:pr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E0AC4D"/>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9" name="图形"/>
                <p:cNvSpPr>
                  <a:spLocks noEditPoints="1"/>
                </p:cNvSpPr>
                <p:nvPr/>
              </p:nvSpPr>
              <p:spPr bwMode="auto">
                <a:xfrm>
                  <a:off x="10519" y="4166"/>
                  <a:ext cx="1947" cy="3182"/>
                </a:xfrm>
                <a:custGeom>
                  <a:avLst/>
                  <a:gdLst>
                    <a:gd name="T0" fmla="*/ 161 w 313"/>
                    <a:gd name="T1" fmla="*/ 429 h 513"/>
                    <a:gd name="T2" fmla="*/ 161 w 313"/>
                    <a:gd name="T3" fmla="*/ 513 h 513"/>
                    <a:gd name="T4" fmla="*/ 152 w 313"/>
                    <a:gd name="T5" fmla="*/ 513 h 513"/>
                    <a:gd name="T6" fmla="*/ 152 w 313"/>
                    <a:gd name="T7" fmla="*/ 429 h 513"/>
                    <a:gd name="T8" fmla="*/ 0 w 313"/>
                    <a:gd name="T9" fmla="*/ 331 h 513"/>
                    <a:gd name="T10" fmla="*/ 9 w 313"/>
                    <a:gd name="T11" fmla="*/ 331 h 513"/>
                    <a:gd name="T12" fmla="*/ 157 w 313"/>
                    <a:gd name="T13" fmla="*/ 421 h 513"/>
                    <a:gd name="T14" fmla="*/ 304 w 313"/>
                    <a:gd name="T15" fmla="*/ 331 h 513"/>
                    <a:gd name="T16" fmla="*/ 313 w 313"/>
                    <a:gd name="T17" fmla="*/ 331 h 513"/>
                    <a:gd name="T18" fmla="*/ 161 w 313"/>
                    <a:gd name="T19" fmla="*/ 429 h 513"/>
                    <a:gd name="T20" fmla="*/ 0 w 313"/>
                    <a:gd name="T21" fmla="*/ 182 h 513"/>
                    <a:gd name="T22" fmla="*/ 152 w 313"/>
                    <a:gd name="T23" fmla="*/ 83 h 513"/>
                    <a:gd name="T24" fmla="*/ 152 w 313"/>
                    <a:gd name="T25" fmla="*/ 0 h 513"/>
                    <a:gd name="T26" fmla="*/ 161 w 313"/>
                    <a:gd name="T27" fmla="*/ 0 h 513"/>
                    <a:gd name="T28" fmla="*/ 161 w 313"/>
                    <a:gd name="T29" fmla="*/ 83 h 513"/>
                    <a:gd name="T30" fmla="*/ 313 w 313"/>
                    <a:gd name="T31" fmla="*/ 182 h 513"/>
                    <a:gd name="T32" fmla="*/ 304 w 313"/>
                    <a:gd name="T33" fmla="*/ 182 h 513"/>
                    <a:gd name="T34" fmla="*/ 157 w 313"/>
                    <a:gd name="T35" fmla="*/ 91 h 513"/>
                    <a:gd name="T36" fmla="*/ 9 w 313"/>
                    <a:gd name="T37" fmla="*/ 182 h 513"/>
                    <a:gd name="T38" fmla="*/ 0 w 313"/>
                    <a:gd name="T39"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513">
                      <a:moveTo>
                        <a:pt x="161" y="429"/>
                      </a:moveTo>
                      <a:cubicBezTo>
                        <a:pt x="161" y="513"/>
                        <a:pt x="161" y="513"/>
                        <a:pt x="161" y="513"/>
                      </a:cubicBezTo>
                      <a:cubicBezTo>
                        <a:pt x="152" y="513"/>
                        <a:pt x="152" y="513"/>
                        <a:pt x="152" y="513"/>
                      </a:cubicBezTo>
                      <a:cubicBezTo>
                        <a:pt x="152" y="429"/>
                        <a:pt x="152" y="429"/>
                        <a:pt x="152" y="429"/>
                      </a:cubicBezTo>
                      <a:cubicBezTo>
                        <a:pt x="85" y="427"/>
                        <a:pt x="28" y="388"/>
                        <a:pt x="0" y="331"/>
                      </a:cubicBezTo>
                      <a:cubicBezTo>
                        <a:pt x="9" y="331"/>
                        <a:pt x="9" y="331"/>
                        <a:pt x="9" y="331"/>
                      </a:cubicBezTo>
                      <a:cubicBezTo>
                        <a:pt x="37" y="384"/>
                        <a:pt x="92" y="421"/>
                        <a:pt x="157" y="421"/>
                      </a:cubicBezTo>
                      <a:cubicBezTo>
                        <a:pt x="221" y="421"/>
                        <a:pt x="277" y="384"/>
                        <a:pt x="304" y="331"/>
                      </a:cubicBezTo>
                      <a:cubicBezTo>
                        <a:pt x="313" y="331"/>
                        <a:pt x="313" y="331"/>
                        <a:pt x="313" y="331"/>
                      </a:cubicBezTo>
                      <a:cubicBezTo>
                        <a:pt x="286" y="388"/>
                        <a:pt x="228" y="427"/>
                        <a:pt x="161" y="429"/>
                      </a:cubicBezTo>
                      <a:close/>
                      <a:moveTo>
                        <a:pt x="0" y="182"/>
                      </a:moveTo>
                      <a:cubicBezTo>
                        <a:pt x="28" y="125"/>
                        <a:pt x="85" y="85"/>
                        <a:pt x="152" y="83"/>
                      </a:cubicBezTo>
                      <a:cubicBezTo>
                        <a:pt x="152" y="0"/>
                        <a:pt x="152" y="0"/>
                        <a:pt x="152" y="0"/>
                      </a:cubicBezTo>
                      <a:cubicBezTo>
                        <a:pt x="161" y="0"/>
                        <a:pt x="161" y="0"/>
                        <a:pt x="161" y="0"/>
                      </a:cubicBezTo>
                      <a:cubicBezTo>
                        <a:pt x="161" y="83"/>
                        <a:pt x="161" y="83"/>
                        <a:pt x="161" y="83"/>
                      </a:cubicBezTo>
                      <a:cubicBezTo>
                        <a:pt x="228" y="85"/>
                        <a:pt x="286" y="125"/>
                        <a:pt x="313" y="182"/>
                      </a:cubicBezTo>
                      <a:cubicBezTo>
                        <a:pt x="304" y="182"/>
                        <a:pt x="304" y="182"/>
                        <a:pt x="304" y="182"/>
                      </a:cubicBezTo>
                      <a:cubicBezTo>
                        <a:pt x="277" y="128"/>
                        <a:pt x="221" y="91"/>
                        <a:pt x="157" y="91"/>
                      </a:cubicBezTo>
                      <a:cubicBezTo>
                        <a:pt x="92" y="91"/>
                        <a:pt x="37" y="128"/>
                        <a:pt x="9" y="182"/>
                      </a:cubicBezTo>
                      <a:lnTo>
                        <a:pt x="0" y="182"/>
                      </a:lnTo>
                      <a:close/>
                    </a:path>
                  </a:pathLst>
                </a:custGeom>
                <a:gradFill>
                  <a:gsLst>
                    <a:gs pos="0">
                      <a:schemeClr val="accent1"/>
                    </a:gs>
                    <a:gs pos="100000">
                      <a:schemeClr val="accent2"/>
                    </a:gs>
                  </a:gsLst>
                  <a:lin ang="5400000" scaled="0"/>
                </a:gradFill>
                <a:ln>
                  <a:noFill/>
                </a:ln>
              </p:spPr>
              <p:txBody>
                <a:bodyPr vert="horz" wrap="square" lIns="91440" tIns="45720" rIns="91440" bIns="45720" numCol="1" anchor="t" anchorCtr="0" compatLnSpc="1"/>
                <a:lstStyle/>
                <a:p>
                  <a:endParaRPr lang="en-US">
                    <a:solidFill>
                      <a:srgbClr val="BFB0A0"/>
                    </a:solidFill>
                    <a:latin typeface="思源黑体旧字形 Light" panose="020B0300000000000000" charset="-128"/>
                    <a:ea typeface="思源黑体旧字形 Light" panose="020B0300000000000000" charset="-128"/>
                    <a:cs typeface="思源黑体旧字形 Light" panose="020B0300000000000000" charset="-128"/>
                    <a:sym typeface="+mn-lt"/>
                  </a:endParaRPr>
                </a:p>
              </p:txBody>
            </p:sp>
            <p:sp>
              <p:nvSpPr>
                <p:cNvPr id="16" name="图形"/>
                <p:cNvSpPr>
                  <a:spLocks noEditPoints="1"/>
                </p:cNvSpPr>
                <p:nvPr/>
              </p:nvSpPr>
              <p:spPr bwMode="auto">
                <a:xfrm>
                  <a:off x="11282" y="5425"/>
                  <a:ext cx="450" cy="802"/>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B72B30"/>
                </a:solidFill>
                <a:ln>
                  <a:noFill/>
                </a:ln>
              </p:spPr>
            </p:sp>
          </p:grpSp>
        </p:grpSp>
        <p:sp>
          <p:nvSpPr>
            <p:cNvPr id="57" name="图形"/>
            <p:cNvSpPr txBox="1"/>
            <p:nvPr/>
          </p:nvSpPr>
          <p:spPr>
            <a:xfrm>
              <a:off x="3922" y="619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8" name="图形"/>
            <p:cNvSpPr/>
            <p:nvPr/>
          </p:nvSpPr>
          <p:spPr>
            <a:xfrm>
              <a:off x="3560" y="702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0" name="图形"/>
            <p:cNvSpPr txBox="1"/>
            <p:nvPr/>
          </p:nvSpPr>
          <p:spPr>
            <a:xfrm>
              <a:off x="11200" y="619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31" name="图形"/>
            <p:cNvSpPr/>
            <p:nvPr/>
          </p:nvSpPr>
          <p:spPr>
            <a:xfrm>
              <a:off x="10838" y="702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2" name="图形"/>
            <p:cNvSpPr txBox="1"/>
            <p:nvPr/>
          </p:nvSpPr>
          <p:spPr>
            <a:xfrm>
              <a:off x="18517" y="619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33" name="图形"/>
            <p:cNvSpPr/>
            <p:nvPr/>
          </p:nvSpPr>
          <p:spPr>
            <a:xfrm>
              <a:off x="18155" y="702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4" name="图形"/>
            <p:cNvSpPr txBox="1"/>
            <p:nvPr/>
          </p:nvSpPr>
          <p:spPr>
            <a:xfrm>
              <a:off x="25795" y="6198"/>
              <a:ext cx="3904"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35" name="图形"/>
            <p:cNvSpPr/>
            <p:nvPr/>
          </p:nvSpPr>
          <p:spPr>
            <a:xfrm>
              <a:off x="25433" y="7020"/>
              <a:ext cx="4627" cy="1745"/>
            </a:xfrm>
            <a:prstGeom prst="rect">
              <a:avLst/>
            </a:prstGeom>
          </p:spPr>
          <p:txBody>
            <a:bodyPr wrap="square">
              <a:no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在此处添加您的文本内容此处添加您的文本内容此处添加您的文本内容添加您的文本内容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p:cNvSpPr/>
          <p:nvPr/>
        </p:nvSpPr>
        <p:spPr>
          <a:xfrm>
            <a:off x="0" y="0"/>
            <a:ext cx="21599525" cy="7198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pic>
        <p:nvPicPr>
          <p:cNvPr id="4" name="图形" descr="春节晚1会2"/>
          <p:cNvPicPr>
            <a:picLocks noChangeAspect="1"/>
          </p:cNvPicPr>
          <p:nvPr/>
        </p:nvPicPr>
        <p:blipFill>
          <a:blip r:embed="rId1"/>
          <a:srcRect l="9" t="19163" r="360" b="14399"/>
          <a:stretch>
            <a:fillRect/>
          </a:stretch>
        </p:blipFill>
        <p:spPr>
          <a:xfrm flipH="1">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形" descr="春节t晚会2"/>
          <p:cNvPicPr>
            <a:picLocks noChangeAspect="1"/>
          </p:cNvPicPr>
          <p:nvPr/>
        </p:nvPicPr>
        <p:blipFill>
          <a:blip r:embed="rId2"/>
          <a:srcRect l="71809" t="60692"/>
          <a:stretch>
            <a:fillRect/>
          </a:stretch>
        </p:blipFill>
        <p:spPr>
          <a:xfrm>
            <a:off x="18231485" y="4852035"/>
            <a:ext cx="3368040" cy="2346960"/>
          </a:xfrm>
          <a:prstGeom prst="rect">
            <a:avLst/>
          </a:prstGeom>
        </p:spPr>
      </p:pic>
      <p:pic>
        <p:nvPicPr>
          <p:cNvPr id="10" name="图形" descr="fg8"/>
          <p:cNvPicPr>
            <a:picLocks noChangeAspect="1"/>
          </p:cNvPicPr>
          <p:nvPr/>
        </p:nvPicPr>
        <p:blipFill>
          <a:blip r:embed="rId3"/>
          <a:srcRect l="62629" b="69757"/>
          <a:stretch>
            <a:fillRect/>
          </a:stretch>
        </p:blipFill>
        <p:spPr>
          <a:xfrm>
            <a:off x="18330545" y="635"/>
            <a:ext cx="3268980" cy="3969385"/>
          </a:xfrm>
          <a:prstGeom prst="rect">
            <a:avLst/>
          </a:prstGeom>
        </p:spPr>
      </p:pic>
      <p:pic>
        <p:nvPicPr>
          <p:cNvPr id="19" name="图形"/>
          <p:cNvPicPr>
            <a:picLocks noChangeAspect="1"/>
          </p:cNvPicPr>
          <p:nvPr/>
        </p:nvPicPr>
        <p:blipFill>
          <a:blip r:embed="rId4"/>
          <a:stretch>
            <a:fillRect/>
          </a:stretch>
        </p:blipFill>
        <p:spPr>
          <a:xfrm>
            <a:off x="-8255" y="0"/>
            <a:ext cx="4135755" cy="5536565"/>
          </a:xfrm>
          <a:prstGeom prst="rect">
            <a:avLst/>
          </a:prstGeom>
        </p:spPr>
      </p:pic>
      <p:grpSp>
        <p:nvGrpSpPr>
          <p:cNvPr id="6" name="图形"/>
          <p:cNvGrpSpPr/>
          <p:nvPr/>
        </p:nvGrpSpPr>
        <p:grpSpPr>
          <a:xfrm>
            <a:off x="3776345" y="2219960"/>
            <a:ext cx="3257550" cy="1574800"/>
            <a:chOff x="5947" y="3496"/>
            <a:chExt cx="5130" cy="2480"/>
          </a:xfrm>
        </p:grpSpPr>
        <p:sp>
          <p:nvSpPr>
            <p:cNvPr id="164" name="图形"/>
            <p:cNvSpPr/>
            <p:nvPr/>
          </p:nvSpPr>
          <p:spPr>
            <a:xfrm flipV="1">
              <a:off x="7622" y="5816"/>
              <a:ext cx="160" cy="160"/>
            </a:xfrm>
            <a:prstGeom prst="ellipse">
              <a:avLst/>
            </a:prstGeom>
            <a:gradFill>
              <a:gsLst>
                <a:gs pos="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65" name="图形"/>
            <p:cNvSpPr/>
            <p:nvPr/>
          </p:nvSpPr>
          <p:spPr>
            <a:xfrm flipV="1">
              <a:off x="7945" y="5816"/>
              <a:ext cx="160" cy="160"/>
            </a:xfrm>
            <a:prstGeom prst="ellipse">
              <a:avLst/>
            </a:prstGeom>
            <a:gradFill>
              <a:gsLst>
                <a:gs pos="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66" name="图形"/>
            <p:cNvSpPr/>
            <p:nvPr/>
          </p:nvSpPr>
          <p:spPr>
            <a:xfrm flipV="1">
              <a:off x="8268" y="5816"/>
              <a:ext cx="160" cy="160"/>
            </a:xfrm>
            <a:prstGeom prst="ellipse">
              <a:avLst/>
            </a:prstGeom>
            <a:gradFill>
              <a:gsLst>
                <a:gs pos="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67" name="图形"/>
            <p:cNvSpPr/>
            <p:nvPr/>
          </p:nvSpPr>
          <p:spPr>
            <a:xfrm flipV="1">
              <a:off x="8592" y="5816"/>
              <a:ext cx="160" cy="160"/>
            </a:xfrm>
            <a:prstGeom prst="ellipse">
              <a:avLst/>
            </a:prstGeom>
            <a:gradFill>
              <a:gsLst>
                <a:gs pos="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68" name="图形"/>
            <p:cNvSpPr/>
            <p:nvPr/>
          </p:nvSpPr>
          <p:spPr>
            <a:xfrm flipV="1">
              <a:off x="8915" y="5816"/>
              <a:ext cx="160" cy="160"/>
            </a:xfrm>
            <a:prstGeom prst="ellipse">
              <a:avLst/>
            </a:prstGeom>
            <a:gradFill>
              <a:gsLst>
                <a:gs pos="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69" name="图形"/>
            <p:cNvSpPr/>
            <p:nvPr/>
          </p:nvSpPr>
          <p:spPr>
            <a:xfrm flipV="1">
              <a:off x="9238" y="5816"/>
              <a:ext cx="160" cy="160"/>
            </a:xfrm>
            <a:prstGeom prst="ellipse">
              <a:avLst/>
            </a:prstGeom>
            <a:gradFill>
              <a:gsLst>
                <a:gs pos="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Medium" panose="020B0600000000000000" charset="-122"/>
                <a:cs typeface="思源黑体 CN Normal" panose="020B0400000000000000" charset="-122"/>
              </a:endParaRPr>
            </a:p>
          </p:txBody>
        </p:sp>
        <p:sp>
          <p:nvSpPr>
            <p:cNvPr id="170" name="图形"/>
            <p:cNvSpPr txBox="1"/>
            <p:nvPr/>
          </p:nvSpPr>
          <p:spPr>
            <a:xfrm>
              <a:off x="6750" y="3496"/>
              <a:ext cx="3520" cy="1598"/>
            </a:xfrm>
            <a:prstGeom prst="rect">
              <a:avLst/>
            </a:prstGeom>
            <a:noFill/>
          </p:spPr>
          <p:txBody>
            <a:bodyPr wrap="square" rtlCol="0">
              <a:spAutoFit/>
            </a:bodyPr>
            <a:lstStyle/>
            <a:p>
              <a:pPr algn="ctr"/>
              <a:r>
                <a:rPr lang="zh-CN" altLang="en-US" sz="6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rPr>
                <a:t>目录</a:t>
              </a:r>
              <a:endParaRPr lang="zh-CN" altLang="en-US" sz="6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endParaRPr>
            </a:p>
          </p:txBody>
        </p:sp>
        <p:sp>
          <p:nvSpPr>
            <p:cNvPr id="171" name="图形"/>
            <p:cNvSpPr txBox="1"/>
            <p:nvPr/>
          </p:nvSpPr>
          <p:spPr>
            <a:xfrm>
              <a:off x="5947" y="4668"/>
              <a:ext cx="5130" cy="1016"/>
            </a:xfrm>
            <a:prstGeom prst="rect">
              <a:avLst/>
            </a:prstGeom>
            <a:noFill/>
          </p:spPr>
          <p:txBody>
            <a:bodyPr wrap="square" rtlCol="0" anchor="t">
              <a:spAutoFit/>
            </a:bodyPr>
            <a:lstStyle/>
            <a:p>
              <a:pPr lvl="0" algn="ctr">
                <a:buClrTx/>
                <a:buSzTx/>
                <a:buFontTx/>
              </a:pPr>
              <a:r>
                <a:rPr lang="zh-CN" altLang="en-US" sz="36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Contents</a:t>
              </a:r>
              <a:endParaRPr lang="zh-CN" altLang="en-US" sz="36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grpSp>
      <p:grpSp>
        <p:nvGrpSpPr>
          <p:cNvPr id="15" name="图形"/>
          <p:cNvGrpSpPr/>
          <p:nvPr/>
        </p:nvGrpSpPr>
        <p:grpSpPr>
          <a:xfrm>
            <a:off x="8253730" y="2051685"/>
            <a:ext cx="2410460" cy="2901950"/>
            <a:chOff x="12998" y="3231"/>
            <a:chExt cx="3796" cy="4570"/>
          </a:xfrm>
        </p:grpSpPr>
        <p:pic>
          <p:nvPicPr>
            <p:cNvPr id="16" name="图形" descr="E:\09熊猫办公\001素材\020新年晚会\5c758c8aabce9.png5c758c8aabce9"/>
            <p:cNvPicPr>
              <a:picLocks noChangeAspect="1"/>
            </p:cNvPicPr>
            <p:nvPr/>
          </p:nvPicPr>
          <p:blipFill>
            <a:blip r:embed="rId5"/>
            <a:srcRect l="18468" t="7030" r="18482" b="27556"/>
            <a:stretch>
              <a:fillRect/>
            </a:stretch>
          </p:blipFill>
          <p:spPr>
            <a:xfrm>
              <a:off x="13202" y="3231"/>
              <a:ext cx="3592" cy="1863"/>
            </a:xfrm>
            <a:prstGeom prst="rect">
              <a:avLst/>
            </a:prstGeom>
          </p:spPr>
        </p:pic>
        <p:sp>
          <p:nvSpPr>
            <p:cNvPr id="17" name="图形"/>
            <p:cNvSpPr txBox="1"/>
            <p:nvPr/>
          </p:nvSpPr>
          <p:spPr>
            <a:xfrm>
              <a:off x="13203" y="5382"/>
              <a:ext cx="3591" cy="1113"/>
            </a:xfrm>
            <a:prstGeom prst="rect">
              <a:avLst/>
            </a:prstGeom>
            <a:noFill/>
          </p:spPr>
          <p:txBody>
            <a:bodyPr wrap="square" rtlCol="0" anchor="t">
              <a:spAutoFit/>
            </a:bodyPr>
            <a:lstStyle/>
            <a:p>
              <a:pPr algn="dist"/>
              <a:r>
                <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晚会策划</a:t>
              </a:r>
              <a:endPar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20" name="图形"/>
            <p:cNvSpPr txBox="1"/>
            <p:nvPr/>
          </p:nvSpPr>
          <p:spPr>
            <a:xfrm>
              <a:off x="12998" y="6495"/>
              <a:ext cx="3796" cy="1307"/>
            </a:xfrm>
            <a:prstGeom prst="rect">
              <a:avLst/>
            </a:prstGeom>
            <a:noFill/>
          </p:spPr>
          <p:txBody>
            <a:bodyPr wrap="square" rtlCol="0" anchor="t">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1" name="图形"/>
            <p:cNvSpPr txBox="1"/>
            <p:nvPr/>
          </p:nvSpPr>
          <p:spPr>
            <a:xfrm>
              <a:off x="13634" y="3525"/>
              <a:ext cx="2697" cy="12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壹</a:t>
              </a:r>
              <a:endPar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grpSp>
        <p:nvGrpSpPr>
          <p:cNvPr id="22" name="图形"/>
          <p:cNvGrpSpPr/>
          <p:nvPr/>
        </p:nvGrpSpPr>
        <p:grpSpPr>
          <a:xfrm>
            <a:off x="10858500" y="2051685"/>
            <a:ext cx="2410460" cy="2901950"/>
            <a:chOff x="17100" y="3231"/>
            <a:chExt cx="3796" cy="4570"/>
          </a:xfrm>
        </p:grpSpPr>
        <p:pic>
          <p:nvPicPr>
            <p:cNvPr id="23" name="图形" descr="E:\09熊猫办公\001素材\020新年晚会\5c758c8aabce9.png5c758c8aabce9"/>
            <p:cNvPicPr>
              <a:picLocks noChangeAspect="1"/>
            </p:cNvPicPr>
            <p:nvPr/>
          </p:nvPicPr>
          <p:blipFill>
            <a:blip r:embed="rId5"/>
            <a:srcRect l="18468" t="7030" r="18482" b="27556"/>
            <a:stretch>
              <a:fillRect/>
            </a:stretch>
          </p:blipFill>
          <p:spPr>
            <a:xfrm>
              <a:off x="17201" y="3231"/>
              <a:ext cx="3592" cy="1863"/>
            </a:xfrm>
            <a:prstGeom prst="rect">
              <a:avLst/>
            </a:prstGeom>
          </p:spPr>
        </p:pic>
        <p:sp>
          <p:nvSpPr>
            <p:cNvPr id="24" name="图形"/>
            <p:cNvSpPr txBox="1"/>
            <p:nvPr/>
          </p:nvSpPr>
          <p:spPr>
            <a:xfrm>
              <a:off x="17202" y="5382"/>
              <a:ext cx="3591" cy="1113"/>
            </a:xfrm>
            <a:prstGeom prst="rect">
              <a:avLst/>
            </a:prstGeom>
            <a:noFill/>
          </p:spPr>
          <p:txBody>
            <a:bodyPr wrap="square" rtlCol="0" anchor="t">
              <a:spAutoFit/>
            </a:bodyPr>
            <a:lstStyle/>
            <a:p>
              <a:pPr algn="dist"/>
              <a:r>
                <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活动流程</a:t>
              </a:r>
              <a:endPar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25" name="图形"/>
            <p:cNvSpPr txBox="1"/>
            <p:nvPr/>
          </p:nvSpPr>
          <p:spPr>
            <a:xfrm>
              <a:off x="17100" y="6495"/>
              <a:ext cx="3796" cy="1307"/>
            </a:xfrm>
            <a:prstGeom prst="rect">
              <a:avLst/>
            </a:prstGeom>
            <a:noFill/>
          </p:spPr>
          <p:txBody>
            <a:bodyPr wrap="square" rtlCol="0" anchor="t">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8" name="图形"/>
            <p:cNvSpPr txBox="1"/>
            <p:nvPr/>
          </p:nvSpPr>
          <p:spPr>
            <a:xfrm>
              <a:off x="17649" y="3525"/>
              <a:ext cx="2697" cy="12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贰</a:t>
              </a:r>
              <a:endPar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grpSp>
        <p:nvGrpSpPr>
          <p:cNvPr id="38" name="图形"/>
          <p:cNvGrpSpPr/>
          <p:nvPr/>
        </p:nvGrpSpPr>
        <p:grpSpPr>
          <a:xfrm>
            <a:off x="13336270" y="2051685"/>
            <a:ext cx="2410460" cy="2901950"/>
            <a:chOff x="21002" y="3231"/>
            <a:chExt cx="3796" cy="4570"/>
          </a:xfrm>
        </p:grpSpPr>
        <p:pic>
          <p:nvPicPr>
            <p:cNvPr id="39" name="图形" descr="E:\09熊猫办公\001素材\020新年晚会\5c758c8aabce9.png5c758c8aabce9"/>
            <p:cNvPicPr>
              <a:picLocks noChangeAspect="1"/>
            </p:cNvPicPr>
            <p:nvPr/>
          </p:nvPicPr>
          <p:blipFill>
            <a:blip r:embed="rId5"/>
            <a:srcRect l="18468" t="7030" r="18482" b="27556"/>
            <a:stretch>
              <a:fillRect/>
            </a:stretch>
          </p:blipFill>
          <p:spPr>
            <a:xfrm>
              <a:off x="21200" y="3231"/>
              <a:ext cx="3592" cy="1863"/>
            </a:xfrm>
            <a:prstGeom prst="rect">
              <a:avLst/>
            </a:prstGeom>
          </p:spPr>
        </p:pic>
        <p:sp>
          <p:nvSpPr>
            <p:cNvPr id="40" name="图形"/>
            <p:cNvSpPr txBox="1"/>
            <p:nvPr/>
          </p:nvSpPr>
          <p:spPr>
            <a:xfrm>
              <a:off x="21201" y="5382"/>
              <a:ext cx="3591" cy="1113"/>
            </a:xfrm>
            <a:prstGeom prst="rect">
              <a:avLst/>
            </a:prstGeom>
            <a:noFill/>
          </p:spPr>
          <p:txBody>
            <a:bodyPr wrap="square" rtlCol="0" anchor="t">
              <a:spAutoFit/>
            </a:bodyPr>
            <a:lstStyle/>
            <a:p>
              <a:pPr algn="dist"/>
              <a:r>
                <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节目清单</a:t>
              </a:r>
              <a:endPar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1" name="图形"/>
            <p:cNvSpPr txBox="1"/>
            <p:nvPr/>
          </p:nvSpPr>
          <p:spPr>
            <a:xfrm>
              <a:off x="21002" y="6495"/>
              <a:ext cx="3796" cy="1307"/>
            </a:xfrm>
            <a:prstGeom prst="rect">
              <a:avLst/>
            </a:prstGeom>
            <a:noFill/>
          </p:spPr>
          <p:txBody>
            <a:bodyPr wrap="square" rtlCol="0" anchor="t">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2" name="图形"/>
            <p:cNvSpPr txBox="1"/>
            <p:nvPr/>
          </p:nvSpPr>
          <p:spPr>
            <a:xfrm>
              <a:off x="21524" y="3525"/>
              <a:ext cx="2697" cy="12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叁</a:t>
              </a:r>
              <a:endPar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grpSp>
        <p:nvGrpSpPr>
          <p:cNvPr id="43" name="图形"/>
          <p:cNvGrpSpPr/>
          <p:nvPr/>
        </p:nvGrpSpPr>
        <p:grpSpPr>
          <a:xfrm>
            <a:off x="15941040" y="2051685"/>
            <a:ext cx="2410460" cy="2901950"/>
            <a:chOff x="25104" y="3231"/>
            <a:chExt cx="3796" cy="4570"/>
          </a:xfrm>
        </p:grpSpPr>
        <p:pic>
          <p:nvPicPr>
            <p:cNvPr id="44" name="图形" descr="E:\09熊猫办公\001素材\020新年晚会\5c758c8aabce9.png5c758c8aabce9"/>
            <p:cNvPicPr>
              <a:picLocks noChangeAspect="1"/>
            </p:cNvPicPr>
            <p:nvPr/>
          </p:nvPicPr>
          <p:blipFill>
            <a:blip r:embed="rId5"/>
            <a:srcRect l="18468" t="7030" r="18482" b="27556"/>
            <a:stretch>
              <a:fillRect/>
            </a:stretch>
          </p:blipFill>
          <p:spPr>
            <a:xfrm>
              <a:off x="25199" y="3231"/>
              <a:ext cx="3592" cy="1863"/>
            </a:xfrm>
            <a:prstGeom prst="rect">
              <a:avLst/>
            </a:prstGeom>
          </p:spPr>
        </p:pic>
        <p:sp>
          <p:nvSpPr>
            <p:cNvPr id="45" name="图形"/>
            <p:cNvSpPr txBox="1"/>
            <p:nvPr/>
          </p:nvSpPr>
          <p:spPr>
            <a:xfrm>
              <a:off x="25200" y="5382"/>
              <a:ext cx="3591" cy="1113"/>
            </a:xfrm>
            <a:prstGeom prst="rect">
              <a:avLst/>
            </a:prstGeom>
            <a:noFill/>
          </p:spPr>
          <p:txBody>
            <a:bodyPr wrap="square" rtlCol="0" anchor="t">
              <a:spAutoFit/>
            </a:bodyPr>
            <a:lstStyle/>
            <a:p>
              <a:pPr algn="dist"/>
              <a:r>
                <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嘉宾致辞</a:t>
              </a:r>
              <a:endParaRPr lang="zh-CN" altLang="en-US" sz="40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6" name="图形"/>
            <p:cNvSpPr txBox="1"/>
            <p:nvPr/>
          </p:nvSpPr>
          <p:spPr>
            <a:xfrm>
              <a:off x="25104" y="6495"/>
              <a:ext cx="3796" cy="1307"/>
            </a:xfrm>
            <a:prstGeom prst="rect">
              <a:avLst/>
            </a:prstGeom>
            <a:noFill/>
          </p:spPr>
          <p:txBody>
            <a:bodyPr wrap="square" rtlCol="0" anchor="t">
              <a:spAutoFit/>
            </a:body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7" name="图形"/>
            <p:cNvSpPr txBox="1"/>
            <p:nvPr/>
          </p:nvSpPr>
          <p:spPr>
            <a:xfrm>
              <a:off x="25539" y="3525"/>
              <a:ext cx="2697" cy="12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肆</a:t>
              </a:r>
              <a:endParaRPr kumimoji="0" lang="zh-CN" altLang="en-US" sz="44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图形"/>
          <p:cNvGrpSpPr/>
          <p:nvPr/>
        </p:nvGrpSpPr>
        <p:grpSpPr>
          <a:xfrm>
            <a:off x="1303655" y="1657350"/>
            <a:ext cx="18991580" cy="4066540"/>
            <a:chOff x="2053" y="2610"/>
            <a:chExt cx="29908" cy="6404"/>
          </a:xfrm>
        </p:grpSpPr>
        <p:grpSp>
          <p:nvGrpSpPr>
            <p:cNvPr id="12" name="组合 11"/>
            <p:cNvGrpSpPr/>
            <p:nvPr/>
          </p:nvGrpSpPr>
          <p:grpSpPr>
            <a:xfrm>
              <a:off x="13311" y="2610"/>
              <a:ext cx="7343" cy="6405"/>
              <a:chOff x="6451" y="3044"/>
              <a:chExt cx="5889" cy="5137"/>
            </a:xfrm>
          </p:grpSpPr>
          <p:sp>
            <p:nvSpPr>
              <p:cNvPr id="3" name="图形"/>
              <p:cNvSpPr>
                <a:spLocks noChangeArrowheads="1"/>
              </p:cNvSpPr>
              <p:nvPr>
                <p:custDataLst>
                  <p:tags r:id="rId1"/>
                </p:custDataLst>
              </p:nvPr>
            </p:nvSpPr>
            <p:spPr bwMode="auto">
              <a:xfrm>
                <a:off x="10258" y="7767"/>
                <a:ext cx="2083" cy="415"/>
              </a:xfrm>
              <a:prstGeom prst="ellipse">
                <a:avLst/>
              </a:prstGeom>
              <a:gradFill rotWithShape="1">
                <a:gsLst>
                  <a:gs pos="0">
                    <a:srgbClr val="FCEACE"/>
                  </a:gs>
                  <a:gs pos="100000">
                    <a:srgbClr val="FBB347">
                      <a:alpha val="0"/>
                    </a:srgbClr>
                  </a:gs>
                </a:gsLst>
                <a:path path="shape">
                  <a:fillToRect l="50000" t="50000" r="50000" b="50000"/>
                </a:path>
              </a:gradFill>
              <a:ln w="9525">
                <a:noFill/>
                <a:round/>
              </a:ln>
              <a:effectLst/>
            </p:spPr>
            <p:txBody>
              <a:bodyPr wrap="none" anchor="ctr"/>
              <a:lstStyle/>
              <a:p>
                <a:pPr>
                  <a:defRPr/>
                </a:pPr>
                <a:endParaRPr lang="zh-CN" altLang="en-US" sz="1350">
                  <a:solidFill>
                    <a:srgbClr val="FFFFFF"/>
                  </a:solidFill>
                  <a:latin typeface="+mn-ea"/>
                  <a:cs typeface="字魂58号-创中黑" panose="00000500000000000000" charset="-122"/>
                </a:endParaRPr>
              </a:p>
            </p:txBody>
          </p:sp>
          <p:sp>
            <p:nvSpPr>
              <p:cNvPr id="4" name="图形"/>
              <p:cNvSpPr>
                <a:spLocks noChangeArrowheads="1"/>
              </p:cNvSpPr>
              <p:nvPr>
                <p:custDataLst>
                  <p:tags r:id="rId2"/>
                </p:custDataLst>
              </p:nvPr>
            </p:nvSpPr>
            <p:spPr bwMode="auto">
              <a:xfrm>
                <a:off x="6451" y="7679"/>
                <a:ext cx="2082" cy="415"/>
              </a:xfrm>
              <a:prstGeom prst="ellipse">
                <a:avLst/>
              </a:prstGeom>
              <a:gradFill rotWithShape="1">
                <a:gsLst>
                  <a:gs pos="0">
                    <a:srgbClr val="FCEACE"/>
                  </a:gs>
                  <a:gs pos="100000">
                    <a:srgbClr val="FBB347">
                      <a:alpha val="0"/>
                    </a:srgbClr>
                  </a:gs>
                </a:gsLst>
                <a:path path="shape">
                  <a:fillToRect l="50000" t="50000" r="50000" b="50000"/>
                </a:path>
              </a:gradFill>
              <a:ln w="9525">
                <a:noFill/>
                <a:round/>
              </a:ln>
              <a:effectLst/>
            </p:spPr>
            <p:txBody>
              <a:bodyPr wrap="none" anchor="ctr"/>
              <a:lstStyle/>
              <a:p>
                <a:pPr>
                  <a:defRPr/>
                </a:pPr>
                <a:endParaRPr lang="zh-CN" altLang="en-US" sz="1350">
                  <a:solidFill>
                    <a:srgbClr val="FFFFFF"/>
                  </a:solidFill>
                  <a:latin typeface="+mn-ea"/>
                  <a:cs typeface="字魂58号-创中黑" panose="00000500000000000000" charset="-122"/>
                </a:endParaRPr>
              </a:p>
            </p:txBody>
          </p:sp>
          <p:sp>
            <p:nvSpPr>
              <p:cNvPr id="5" name="图形"/>
              <p:cNvSpPr/>
              <p:nvPr>
                <p:custDataLst>
                  <p:tags r:id="rId3"/>
                </p:custDataLst>
              </p:nvPr>
            </p:nvSpPr>
            <p:spPr>
              <a:xfrm>
                <a:off x="6621" y="6027"/>
                <a:ext cx="1870" cy="1870"/>
              </a:xfrm>
              <a:prstGeom prst="ellipse">
                <a:avLst/>
              </a:prstGeom>
              <a:gradFill>
                <a:gsLst>
                  <a:gs pos="2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B72B30"/>
                    </a:solidFill>
                    <a:latin typeface="三极榜书" panose="00000500000000000000" charset="-122"/>
                    <a:ea typeface="三极榜书" panose="00000500000000000000" charset="-122"/>
                    <a:cs typeface="字魂58号-创中黑" panose="00000500000000000000" charset="-122"/>
                  </a:rPr>
                  <a:t>预设标题</a:t>
                </a:r>
                <a:endParaRPr lang="en-US" altLang="zh-CN" dirty="0">
                  <a:solidFill>
                    <a:srgbClr val="B72B30"/>
                  </a:solidFill>
                  <a:latin typeface="三极榜书" panose="00000500000000000000" charset="-122"/>
                  <a:ea typeface="三极榜书" panose="00000500000000000000" charset="-122"/>
                  <a:cs typeface="字魂58号-创中黑" panose="00000500000000000000" charset="-122"/>
                </a:endParaRPr>
              </a:p>
            </p:txBody>
          </p:sp>
          <p:sp>
            <p:nvSpPr>
              <p:cNvPr id="6" name="图形"/>
              <p:cNvSpPr/>
              <p:nvPr>
                <p:custDataLst>
                  <p:tags r:id="rId4"/>
                </p:custDataLst>
              </p:nvPr>
            </p:nvSpPr>
            <p:spPr>
              <a:xfrm>
                <a:off x="10366" y="6104"/>
                <a:ext cx="1870" cy="1870"/>
              </a:xfrm>
              <a:prstGeom prst="ellipse">
                <a:avLst/>
              </a:prstGeom>
              <a:gradFill>
                <a:gsLst>
                  <a:gs pos="2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B72B30"/>
                    </a:solidFill>
                    <a:latin typeface="三极榜书" panose="00000500000000000000" charset="-122"/>
                    <a:ea typeface="三极榜书" panose="00000500000000000000" charset="-122"/>
                    <a:cs typeface="字魂58号-创中黑" panose="00000500000000000000" charset="-122"/>
                  </a:rPr>
                  <a:t>预设标题</a:t>
                </a:r>
                <a:endParaRPr lang="en-US" altLang="zh-CN" dirty="0">
                  <a:solidFill>
                    <a:srgbClr val="B72B30"/>
                  </a:solidFill>
                  <a:latin typeface="三极榜书" panose="00000500000000000000" charset="-122"/>
                  <a:ea typeface="三极榜书" panose="00000500000000000000" charset="-122"/>
                  <a:cs typeface="字魂58号-创中黑" panose="00000500000000000000" charset="-122"/>
                </a:endParaRPr>
              </a:p>
            </p:txBody>
          </p:sp>
          <p:sp>
            <p:nvSpPr>
              <p:cNvPr id="7" name="图形"/>
              <p:cNvSpPr/>
              <p:nvPr>
                <p:custDataLst>
                  <p:tags r:id="rId5"/>
                </p:custDataLst>
              </p:nvPr>
            </p:nvSpPr>
            <p:spPr>
              <a:xfrm>
                <a:off x="8491" y="3044"/>
                <a:ext cx="1870" cy="1868"/>
              </a:xfrm>
              <a:prstGeom prst="ellipse">
                <a:avLst/>
              </a:prstGeom>
              <a:gradFill>
                <a:gsLst>
                  <a:gs pos="28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B72B30"/>
                    </a:solidFill>
                    <a:latin typeface="三极榜书" panose="00000500000000000000" charset="-122"/>
                    <a:ea typeface="三极榜书" panose="00000500000000000000" charset="-122"/>
                    <a:cs typeface="字魂58号-创中黑" panose="00000500000000000000" charset="-122"/>
                  </a:rPr>
                  <a:t>预设标题</a:t>
                </a:r>
                <a:endParaRPr lang="en-US" altLang="zh-CN" dirty="0">
                  <a:solidFill>
                    <a:srgbClr val="B72B30"/>
                  </a:solidFill>
                  <a:latin typeface="三极榜书" panose="00000500000000000000" charset="-122"/>
                  <a:ea typeface="三极榜书" panose="00000500000000000000" charset="-122"/>
                  <a:cs typeface="字魂58号-创中黑" panose="00000500000000000000" charset="-122"/>
                </a:endParaRPr>
              </a:p>
            </p:txBody>
          </p:sp>
          <p:sp>
            <p:nvSpPr>
              <p:cNvPr id="8" name="图形"/>
              <p:cNvSpPr/>
              <p:nvPr>
                <p:custDataLst>
                  <p:tags r:id="rId6"/>
                </p:custDataLst>
              </p:nvPr>
            </p:nvSpPr>
            <p:spPr>
              <a:xfrm>
                <a:off x="7913" y="4564"/>
                <a:ext cx="3005" cy="3008"/>
              </a:xfrm>
              <a:prstGeom prst="ellipse">
                <a:avLst/>
              </a:prstGeom>
              <a:solidFill>
                <a:srgbClr val="B72B30"/>
              </a:soli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latin typeface="+mn-ea"/>
                  <a:cs typeface="字魂58号-创中黑" panose="00000500000000000000" charset="-122"/>
                </a:endParaRPr>
              </a:p>
            </p:txBody>
          </p:sp>
          <p:sp>
            <p:nvSpPr>
              <p:cNvPr id="9" name="图形"/>
              <p:cNvSpPr/>
              <p:nvPr>
                <p:custDataLst>
                  <p:tags r:id="rId7"/>
                </p:custDataLst>
              </p:nvPr>
            </p:nvSpPr>
            <p:spPr>
              <a:xfrm>
                <a:off x="8259" y="4912"/>
                <a:ext cx="2313" cy="2313"/>
              </a:xfrm>
              <a:prstGeom prst="ellipse">
                <a:avLst/>
              </a:prstGeom>
              <a:gradFill>
                <a:gsLst>
                  <a:gs pos="28000">
                    <a:schemeClr val="accent1"/>
                  </a:gs>
                  <a:gs pos="100000">
                    <a:schemeClr val="accent2"/>
                  </a:gs>
                </a:gsLst>
                <a:lin ang="2700000" scaled="0"/>
              </a:gra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a:solidFill>
                      <a:srgbClr val="B72B30"/>
                    </a:solidFill>
                    <a:latin typeface="三极榜书" panose="00000500000000000000" charset="-122"/>
                    <a:ea typeface="三极榜书" panose="00000500000000000000" charset="-122"/>
                    <a:cs typeface="字魂58号-创中黑" panose="00000500000000000000" charset="-122"/>
                  </a:rPr>
                  <a:t>预设标题</a:t>
                </a:r>
                <a:endParaRPr lang="en-US" altLang="zh-CN" sz="2400" b="1" dirty="0">
                  <a:solidFill>
                    <a:srgbClr val="B72B30"/>
                  </a:solidFill>
                  <a:latin typeface="三极榜书" panose="00000500000000000000" charset="-122"/>
                  <a:ea typeface="三极榜书" panose="00000500000000000000" charset="-122"/>
                  <a:cs typeface="字魂58号-创中黑" panose="00000500000000000000" charset="-122"/>
                </a:endParaRPr>
              </a:p>
            </p:txBody>
          </p:sp>
        </p:grpSp>
        <p:sp>
          <p:nvSpPr>
            <p:cNvPr id="14" name="图形"/>
            <p:cNvSpPr>
              <a:spLocks noChangeArrowheads="1"/>
            </p:cNvSpPr>
            <p:nvPr/>
          </p:nvSpPr>
          <p:spPr bwMode="auto">
            <a:xfrm>
              <a:off x="3189" y="3610"/>
              <a:ext cx="10121"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在此处添加您的文本内容在此处添加您的文本内容此处添加您的文本内容在此处添加您的文本内容在此处添加您的文本内容此处添加您的文本内容在此处添加您的文本内容添加您的文本内容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5" name="图形"/>
            <p:cNvSpPr/>
            <p:nvPr/>
          </p:nvSpPr>
          <p:spPr>
            <a:xfrm>
              <a:off x="8980" y="3044"/>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20" name="图形"/>
            <p:cNvSpPr>
              <a:spLocks noChangeArrowheads="1"/>
            </p:cNvSpPr>
            <p:nvPr/>
          </p:nvSpPr>
          <p:spPr bwMode="auto">
            <a:xfrm>
              <a:off x="20571" y="3610"/>
              <a:ext cx="10121"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在此处添加您的文本内容在此处添加您的文本内容此处添加您的文本内容在此处添加您的文本内容在此处添加您的文本内容此处添加您的文本内容在此处添加您的文本内容添加您的文本内容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1" name="图形"/>
            <p:cNvSpPr/>
            <p:nvPr/>
          </p:nvSpPr>
          <p:spPr>
            <a:xfrm>
              <a:off x="20571" y="3044"/>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22" name="图形"/>
            <p:cNvSpPr>
              <a:spLocks noChangeArrowheads="1"/>
            </p:cNvSpPr>
            <p:nvPr/>
          </p:nvSpPr>
          <p:spPr bwMode="auto">
            <a:xfrm>
              <a:off x="2053" y="7157"/>
              <a:ext cx="10121"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在此处添加您的文本内容在此处添加您的文本内容此处添加您的文本内容在此处添加您的文本内容在此处添加您的文本内容此处添加您的文本内容在此处添加您的文本内容添加您的文本内容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3" name="图形"/>
            <p:cNvSpPr/>
            <p:nvPr/>
          </p:nvSpPr>
          <p:spPr>
            <a:xfrm>
              <a:off x="7844" y="6591"/>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sp>
          <p:nvSpPr>
            <p:cNvPr id="24" name="图形"/>
            <p:cNvSpPr>
              <a:spLocks noChangeArrowheads="1"/>
            </p:cNvSpPr>
            <p:nvPr/>
          </p:nvSpPr>
          <p:spPr bwMode="auto">
            <a:xfrm>
              <a:off x="21841" y="7139"/>
              <a:ext cx="10121"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在此处添加您的文本内容在此处添加您的文本内容此处添加您的文本内容在此处添加您的文本内容在此处添加您的文本内容此处添加您的文本内容在此处添加您的文本内容添加您的文本内容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5" name="图形"/>
            <p:cNvSpPr/>
            <p:nvPr/>
          </p:nvSpPr>
          <p:spPr>
            <a:xfrm>
              <a:off x="21841" y="6573"/>
              <a:ext cx="4330" cy="493"/>
            </a:xfrm>
            <a:prstGeom prst="rect">
              <a:avLst/>
            </a:prstGeom>
            <a:gradFill>
              <a:gsLst>
                <a:gs pos="28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a:solidFill>
                    <a:srgbClr val="B72B30"/>
                  </a:solidFill>
                  <a:latin typeface="三极榜书" panose="00000500000000000000" charset="-122"/>
                  <a:ea typeface="三极榜书" panose="00000500000000000000" charset="-122"/>
                  <a:cs typeface="字魂59号-创粗黑" panose="00000500000000000000" charset="-122"/>
                  <a:sym typeface="+mn-ea"/>
                </a:rPr>
                <a:t>预设标题文本内容</a:t>
              </a:r>
              <a:endParaRPr lang="zh-CN" altLang="en-US" sz="2000" dirty="0">
                <a:solidFill>
                  <a:srgbClr val="B72B30"/>
                </a:solidFill>
                <a:latin typeface="三极榜书" panose="00000500000000000000" charset="-122"/>
                <a:ea typeface="三极榜书" panose="00000500000000000000" charset="-122"/>
                <a:cs typeface="字魂59号-创粗黑" panose="000005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26"/>
                                        </p:tgtEl>
                                        <p:attrNameLst>
                                          <p:attrName>style.visibility</p:attrName>
                                        </p:attrNameLst>
                                      </p:cBhvr>
                                      <p:to>
                                        <p:strVal val="visible"/>
                                      </p:to>
                                    </p:set>
                                    <p:animEffect transition="in" filter="wheel(2)">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图形"/>
          <p:cNvGrpSpPr/>
          <p:nvPr/>
        </p:nvGrpSpPr>
        <p:grpSpPr>
          <a:xfrm>
            <a:off x="2419985" y="2186305"/>
            <a:ext cx="17075150" cy="3740150"/>
            <a:chOff x="3811" y="3443"/>
            <a:chExt cx="26890" cy="5890"/>
          </a:xfrm>
        </p:grpSpPr>
        <p:grpSp>
          <p:nvGrpSpPr>
            <p:cNvPr id="30" name="Group 55"/>
            <p:cNvGrpSpPr/>
            <p:nvPr/>
          </p:nvGrpSpPr>
          <p:grpSpPr>
            <a:xfrm>
              <a:off x="12884" y="7297"/>
              <a:ext cx="4458" cy="2037"/>
              <a:chOff x="945332" y="4510961"/>
              <a:chExt cx="2613507" cy="1193674"/>
            </a:xfrm>
          </p:grpSpPr>
          <p:sp>
            <p:nvSpPr>
              <p:cNvPr id="31" name="图形"/>
              <p:cNvSpPr/>
              <p:nvPr/>
            </p:nvSpPr>
            <p:spPr>
              <a:xfrm>
                <a:off x="1718718" y="4510961"/>
                <a:ext cx="1840121" cy="1193674"/>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2" name="图形"/>
              <p:cNvSpPr/>
              <p:nvPr/>
            </p:nvSpPr>
            <p:spPr>
              <a:xfrm>
                <a:off x="945332" y="4723837"/>
                <a:ext cx="696881" cy="538530"/>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03</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33" name="图形"/>
              <p:cNvCxnSpPr/>
              <p:nvPr/>
            </p:nvCxnSpPr>
            <p:spPr>
              <a:xfrm>
                <a:off x="1680466" y="4672895"/>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4" name="Group 56"/>
            <p:cNvGrpSpPr/>
            <p:nvPr/>
          </p:nvGrpSpPr>
          <p:grpSpPr>
            <a:xfrm>
              <a:off x="21768" y="7272"/>
              <a:ext cx="4458" cy="1634"/>
              <a:chOff x="6241807" y="4496447"/>
              <a:chExt cx="2613507" cy="957516"/>
            </a:xfrm>
          </p:grpSpPr>
          <p:sp>
            <p:nvSpPr>
              <p:cNvPr id="35" name="图形"/>
              <p:cNvSpPr/>
              <p:nvPr/>
            </p:nvSpPr>
            <p:spPr>
              <a:xfrm>
                <a:off x="7015193" y="4496447"/>
                <a:ext cx="1840121" cy="822145"/>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8" name="图形"/>
              <p:cNvSpPr/>
              <p:nvPr/>
            </p:nvSpPr>
            <p:spPr>
              <a:xfrm>
                <a:off x="6241807" y="4915549"/>
                <a:ext cx="696881" cy="538414"/>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05</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40" name="图形"/>
              <p:cNvCxnSpPr/>
              <p:nvPr/>
            </p:nvCxnSpPr>
            <p:spPr>
              <a:xfrm>
                <a:off x="6976941" y="4658381"/>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1" name="Group 57"/>
            <p:cNvGrpSpPr/>
            <p:nvPr/>
          </p:nvGrpSpPr>
          <p:grpSpPr>
            <a:xfrm>
              <a:off x="17358" y="3468"/>
              <a:ext cx="4458" cy="1670"/>
              <a:chOff x="945332" y="4510961"/>
              <a:chExt cx="2613507" cy="978643"/>
            </a:xfrm>
          </p:grpSpPr>
          <p:sp>
            <p:nvSpPr>
              <p:cNvPr id="42" name="图形"/>
              <p:cNvSpPr/>
              <p:nvPr/>
            </p:nvSpPr>
            <p:spPr>
              <a:xfrm>
                <a:off x="1718718" y="4510961"/>
                <a:ext cx="1840121" cy="978643"/>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3" name="图形"/>
              <p:cNvSpPr/>
              <p:nvPr/>
            </p:nvSpPr>
            <p:spPr>
              <a:xfrm>
                <a:off x="945332" y="4930063"/>
                <a:ext cx="696881" cy="538414"/>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04</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48" name="图形"/>
              <p:cNvCxnSpPr/>
              <p:nvPr/>
            </p:nvCxnSpPr>
            <p:spPr>
              <a:xfrm>
                <a:off x="1680466" y="4672895"/>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3" name="Group 61"/>
            <p:cNvGrpSpPr/>
            <p:nvPr/>
          </p:nvGrpSpPr>
          <p:grpSpPr>
            <a:xfrm>
              <a:off x="26243" y="3443"/>
              <a:ext cx="4458" cy="1634"/>
              <a:chOff x="6241807" y="4496447"/>
              <a:chExt cx="2613507" cy="957516"/>
            </a:xfrm>
          </p:grpSpPr>
          <p:sp>
            <p:nvSpPr>
              <p:cNvPr id="54" name="图形"/>
              <p:cNvSpPr/>
              <p:nvPr/>
            </p:nvSpPr>
            <p:spPr>
              <a:xfrm>
                <a:off x="7015193" y="4496447"/>
                <a:ext cx="1840121" cy="822145"/>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5" name="图形"/>
              <p:cNvSpPr/>
              <p:nvPr/>
            </p:nvSpPr>
            <p:spPr>
              <a:xfrm>
                <a:off x="6241807" y="4915549"/>
                <a:ext cx="696881" cy="538414"/>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06</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66" name="图形"/>
              <p:cNvCxnSpPr/>
              <p:nvPr/>
            </p:nvCxnSpPr>
            <p:spPr>
              <a:xfrm>
                <a:off x="6976941" y="4658381"/>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3498" y="3443"/>
              <a:ext cx="3592" cy="2694"/>
              <a:chOff x="11170" y="3683"/>
              <a:chExt cx="3930" cy="2948"/>
            </a:xfrm>
          </p:grpSpPr>
          <p:sp>
            <p:nvSpPr>
              <p:cNvPr id="68" name="图形"/>
              <p:cNvSpPr/>
              <p:nvPr/>
            </p:nvSpPr>
            <p:spPr>
              <a:xfrm>
                <a:off x="11338" y="3683"/>
                <a:ext cx="3762"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69" name="图形"/>
              <p:cNvSpPr/>
              <p:nvPr/>
            </p:nvSpPr>
            <p:spPr>
              <a:xfrm>
                <a:off x="11170" y="3683"/>
                <a:ext cx="3418"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70" name="Group 4"/>
              <p:cNvGrpSpPr/>
              <p:nvPr/>
            </p:nvGrpSpPr>
            <p:grpSpPr>
              <a:xfrm>
                <a:off x="12281" y="4523"/>
                <a:ext cx="1305" cy="1305"/>
                <a:chOff x="837205" y="3542332"/>
                <a:chExt cx="400024" cy="400024"/>
              </a:xfrm>
              <a:solidFill>
                <a:schemeClr val="accent1"/>
              </a:solidFill>
            </p:grpSpPr>
            <p:sp>
              <p:nvSpPr>
                <p:cNvPr id="71" name="图形"/>
                <p:cNvSpPr>
                  <a:spLocks noEditPoints="1"/>
                </p:cNvSpPr>
                <p:nvPr/>
              </p:nvSpPr>
              <p:spPr bwMode="auto">
                <a:xfrm>
                  <a:off x="837205" y="3542332"/>
                  <a:ext cx="400024" cy="400024"/>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图形"/>
                <p:cNvSpPr/>
                <p:nvPr/>
              </p:nvSpPr>
              <p:spPr bwMode="auto">
                <a:xfrm>
                  <a:off x="1074843" y="3692836"/>
                  <a:ext cx="112218" cy="1188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图形"/>
                <p:cNvSpPr/>
                <p:nvPr/>
              </p:nvSpPr>
              <p:spPr bwMode="auto">
                <a:xfrm>
                  <a:off x="1074843" y="3655870"/>
                  <a:ext cx="112218" cy="1188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4" name="图形"/>
                <p:cNvSpPr/>
                <p:nvPr/>
              </p:nvSpPr>
              <p:spPr bwMode="auto">
                <a:xfrm>
                  <a:off x="1074843" y="3617583"/>
                  <a:ext cx="112218" cy="1320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5" name="图形"/>
                <p:cNvSpPr/>
                <p:nvPr/>
              </p:nvSpPr>
              <p:spPr bwMode="auto">
                <a:xfrm>
                  <a:off x="937541" y="3880306"/>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6" name="图形"/>
                <p:cNvSpPr/>
                <p:nvPr/>
              </p:nvSpPr>
              <p:spPr bwMode="auto">
                <a:xfrm>
                  <a:off x="937541" y="3843340"/>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图形"/>
                <p:cNvSpPr/>
                <p:nvPr/>
              </p:nvSpPr>
              <p:spPr bwMode="auto">
                <a:xfrm>
                  <a:off x="937541" y="3805053"/>
                  <a:ext cx="112218" cy="1320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图形"/>
                <p:cNvSpPr/>
                <p:nvPr/>
              </p:nvSpPr>
              <p:spPr bwMode="auto">
                <a:xfrm>
                  <a:off x="1074843" y="3880306"/>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9" name="图形"/>
                <p:cNvSpPr/>
                <p:nvPr/>
              </p:nvSpPr>
              <p:spPr bwMode="auto">
                <a:xfrm>
                  <a:off x="1074843" y="3843340"/>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图形"/>
                <p:cNvSpPr/>
                <p:nvPr/>
              </p:nvSpPr>
              <p:spPr bwMode="auto">
                <a:xfrm>
                  <a:off x="1074843" y="3805053"/>
                  <a:ext cx="112218" cy="1320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图形"/>
                <p:cNvSpPr/>
                <p:nvPr/>
              </p:nvSpPr>
              <p:spPr bwMode="auto">
                <a:xfrm>
                  <a:off x="937541" y="3729802"/>
                  <a:ext cx="249520" cy="13202"/>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图形"/>
                <p:cNvSpPr/>
                <p:nvPr/>
              </p:nvSpPr>
              <p:spPr bwMode="auto">
                <a:xfrm>
                  <a:off x="937541" y="3768087"/>
                  <a:ext cx="249520" cy="11882"/>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图形"/>
                <p:cNvSpPr>
                  <a:spLocks noEditPoints="1"/>
                </p:cNvSpPr>
                <p:nvPr/>
              </p:nvSpPr>
              <p:spPr bwMode="auto">
                <a:xfrm>
                  <a:off x="937541" y="3592500"/>
                  <a:ext cx="112218" cy="112218"/>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4" name="组合 83"/>
            <p:cNvGrpSpPr/>
            <p:nvPr/>
          </p:nvGrpSpPr>
          <p:grpSpPr>
            <a:xfrm>
              <a:off x="22350" y="3443"/>
              <a:ext cx="3591" cy="2694"/>
              <a:chOff x="20855" y="3683"/>
              <a:chExt cx="3929" cy="2948"/>
            </a:xfrm>
          </p:grpSpPr>
          <p:sp>
            <p:nvSpPr>
              <p:cNvPr id="85" name="图形"/>
              <p:cNvSpPr/>
              <p:nvPr/>
            </p:nvSpPr>
            <p:spPr>
              <a:xfrm>
                <a:off x="21022" y="3683"/>
                <a:ext cx="3762"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86" name="图形"/>
              <p:cNvSpPr/>
              <p:nvPr/>
            </p:nvSpPr>
            <p:spPr>
              <a:xfrm>
                <a:off x="20855" y="3683"/>
                <a:ext cx="3418"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87" name="Group 100"/>
              <p:cNvGrpSpPr/>
              <p:nvPr/>
            </p:nvGrpSpPr>
            <p:grpSpPr>
              <a:xfrm rot="5400000">
                <a:off x="21860" y="4470"/>
                <a:ext cx="1355" cy="1351"/>
                <a:chOff x="5853113" y="3184525"/>
                <a:chExt cx="490538" cy="488950"/>
              </a:xfrm>
              <a:solidFill>
                <a:schemeClr val="accent1"/>
              </a:solidFill>
            </p:grpSpPr>
            <p:sp>
              <p:nvSpPr>
                <p:cNvPr id="88" name="图形"/>
                <p:cNvSpPr>
                  <a:spLocks noEditPoints="1"/>
                </p:cNvSpPr>
                <p:nvPr/>
              </p:nvSpPr>
              <p:spPr bwMode="auto">
                <a:xfrm>
                  <a:off x="5853113" y="3184525"/>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9" name="图形"/>
                <p:cNvSpPr>
                  <a:spLocks noEditPoints="1"/>
                </p:cNvSpPr>
                <p:nvPr/>
              </p:nvSpPr>
              <p:spPr bwMode="auto">
                <a:xfrm>
                  <a:off x="6189663" y="3184525"/>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0" name="图形"/>
                <p:cNvSpPr>
                  <a:spLocks noEditPoints="1"/>
                </p:cNvSpPr>
                <p:nvPr/>
              </p:nvSpPr>
              <p:spPr bwMode="auto">
                <a:xfrm>
                  <a:off x="6021388" y="3184525"/>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1" name="组合 90"/>
            <p:cNvGrpSpPr/>
            <p:nvPr/>
          </p:nvGrpSpPr>
          <p:grpSpPr>
            <a:xfrm>
              <a:off x="26631" y="6166"/>
              <a:ext cx="3570" cy="2694"/>
              <a:chOff x="25708" y="5503"/>
              <a:chExt cx="3906" cy="2948"/>
            </a:xfrm>
          </p:grpSpPr>
          <p:sp>
            <p:nvSpPr>
              <p:cNvPr id="92" name="图形"/>
              <p:cNvSpPr/>
              <p:nvPr/>
            </p:nvSpPr>
            <p:spPr>
              <a:xfrm>
                <a:off x="26166" y="5503"/>
                <a:ext cx="3448"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93" name="图形"/>
              <p:cNvSpPr/>
              <p:nvPr/>
            </p:nvSpPr>
            <p:spPr>
              <a:xfrm>
                <a:off x="25708" y="5503"/>
                <a:ext cx="3411"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94" name="Group 304"/>
              <p:cNvGrpSpPr/>
              <p:nvPr/>
            </p:nvGrpSpPr>
            <p:grpSpPr>
              <a:xfrm>
                <a:off x="26814" y="6294"/>
                <a:ext cx="1383" cy="1404"/>
                <a:chOff x="8535988" y="2424113"/>
                <a:chExt cx="828675" cy="839787"/>
              </a:xfrm>
              <a:solidFill>
                <a:schemeClr val="accent1"/>
              </a:solidFill>
            </p:grpSpPr>
            <p:sp>
              <p:nvSpPr>
                <p:cNvPr id="95" name="图形"/>
                <p:cNvSpPr>
                  <a:spLocks noChangeArrowheads="1"/>
                </p:cNvSpPr>
                <p:nvPr/>
              </p:nvSpPr>
              <p:spPr bwMode="auto">
                <a:xfrm>
                  <a:off x="8704263" y="2925763"/>
                  <a:ext cx="4937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6" name="图形"/>
                <p:cNvSpPr>
                  <a:spLocks noChangeArrowheads="1"/>
                </p:cNvSpPr>
                <p:nvPr/>
              </p:nvSpPr>
              <p:spPr bwMode="auto">
                <a:xfrm>
                  <a:off x="8704263" y="2762250"/>
                  <a:ext cx="95250" cy="147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7" name="图形"/>
                <p:cNvSpPr>
                  <a:spLocks noChangeArrowheads="1"/>
                </p:cNvSpPr>
                <p:nvPr/>
              </p:nvSpPr>
              <p:spPr bwMode="auto">
                <a:xfrm>
                  <a:off x="8836026" y="2693988"/>
                  <a:ext cx="95250" cy="215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8" name="图形"/>
                <p:cNvSpPr>
                  <a:spLocks noChangeArrowheads="1"/>
                </p:cNvSpPr>
                <p:nvPr/>
              </p:nvSpPr>
              <p:spPr bwMode="auto">
                <a:xfrm>
                  <a:off x="8969376" y="2613025"/>
                  <a:ext cx="95250" cy="2968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9" name="图形"/>
                <p:cNvSpPr>
                  <a:spLocks noChangeArrowheads="1"/>
                </p:cNvSpPr>
                <p:nvPr/>
              </p:nvSpPr>
              <p:spPr bwMode="auto">
                <a:xfrm>
                  <a:off x="9102726" y="2720975"/>
                  <a:ext cx="98425" cy="188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0" name="图形"/>
                <p:cNvSpPr>
                  <a:spLocks noEditPoints="1"/>
                </p:cNvSpPr>
                <p:nvPr/>
              </p:nvSpPr>
              <p:spPr bwMode="auto">
                <a:xfrm>
                  <a:off x="8535988" y="2424113"/>
                  <a:ext cx="828675" cy="669925"/>
                </a:xfrm>
                <a:custGeom>
                  <a:avLst/>
                  <a:gdLst>
                    <a:gd name="T0" fmla="*/ 188 w 218"/>
                    <a:gd name="T1" fmla="*/ 13 h 176"/>
                    <a:gd name="T2" fmla="*/ 146 w 218"/>
                    <a:gd name="T3" fmla="*/ 13 h 176"/>
                    <a:gd name="T4" fmla="*/ 132 w 218"/>
                    <a:gd name="T5" fmla="*/ 0 h 176"/>
                    <a:gd name="T6" fmla="*/ 86 w 218"/>
                    <a:gd name="T7" fmla="*/ 0 h 176"/>
                    <a:gd name="T8" fmla="*/ 72 w 218"/>
                    <a:gd name="T9" fmla="*/ 13 h 176"/>
                    <a:gd name="T10" fmla="*/ 30 w 218"/>
                    <a:gd name="T11" fmla="*/ 13 h 176"/>
                    <a:gd name="T12" fmla="*/ 0 w 218"/>
                    <a:gd name="T13" fmla="*/ 43 h 176"/>
                    <a:gd name="T14" fmla="*/ 0 w 218"/>
                    <a:gd name="T15" fmla="*/ 146 h 176"/>
                    <a:gd name="T16" fmla="*/ 30 w 218"/>
                    <a:gd name="T17" fmla="*/ 176 h 176"/>
                    <a:gd name="T18" fmla="*/ 188 w 218"/>
                    <a:gd name="T19" fmla="*/ 176 h 176"/>
                    <a:gd name="T20" fmla="*/ 218 w 218"/>
                    <a:gd name="T21" fmla="*/ 146 h 176"/>
                    <a:gd name="T22" fmla="*/ 218 w 218"/>
                    <a:gd name="T23" fmla="*/ 43 h 176"/>
                    <a:gd name="T24" fmla="*/ 188 w 218"/>
                    <a:gd name="T25" fmla="*/ 13 h 176"/>
                    <a:gd name="T26" fmla="*/ 200 w 218"/>
                    <a:gd name="T27" fmla="*/ 146 h 176"/>
                    <a:gd name="T28" fmla="*/ 188 w 218"/>
                    <a:gd name="T29" fmla="*/ 158 h 176"/>
                    <a:gd name="T30" fmla="*/ 30 w 218"/>
                    <a:gd name="T31" fmla="*/ 158 h 176"/>
                    <a:gd name="T32" fmla="*/ 18 w 218"/>
                    <a:gd name="T33" fmla="*/ 146 h 176"/>
                    <a:gd name="T34" fmla="*/ 18 w 218"/>
                    <a:gd name="T35" fmla="*/ 43 h 176"/>
                    <a:gd name="T36" fmla="*/ 30 w 218"/>
                    <a:gd name="T37" fmla="*/ 31 h 176"/>
                    <a:gd name="T38" fmla="*/ 188 w 218"/>
                    <a:gd name="T39" fmla="*/ 31 h 176"/>
                    <a:gd name="T40" fmla="*/ 200 w 218"/>
                    <a:gd name="T41" fmla="*/ 43 h 176"/>
                    <a:gd name="T42" fmla="*/ 200 w 218"/>
                    <a:gd name="T43" fmla="*/ 14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176">
                      <a:moveTo>
                        <a:pt x="188" y="13"/>
                      </a:moveTo>
                      <a:cubicBezTo>
                        <a:pt x="146" y="13"/>
                        <a:pt x="146" y="13"/>
                        <a:pt x="146" y="13"/>
                      </a:cubicBezTo>
                      <a:cubicBezTo>
                        <a:pt x="145" y="6"/>
                        <a:pt x="139" y="0"/>
                        <a:pt x="132" y="0"/>
                      </a:cubicBezTo>
                      <a:cubicBezTo>
                        <a:pt x="86" y="0"/>
                        <a:pt x="86" y="0"/>
                        <a:pt x="86" y="0"/>
                      </a:cubicBezTo>
                      <a:cubicBezTo>
                        <a:pt x="79" y="0"/>
                        <a:pt x="73" y="6"/>
                        <a:pt x="72" y="13"/>
                      </a:cubicBezTo>
                      <a:cubicBezTo>
                        <a:pt x="30" y="13"/>
                        <a:pt x="30" y="13"/>
                        <a:pt x="30" y="13"/>
                      </a:cubicBezTo>
                      <a:cubicBezTo>
                        <a:pt x="13" y="13"/>
                        <a:pt x="0" y="26"/>
                        <a:pt x="0" y="43"/>
                      </a:cubicBezTo>
                      <a:cubicBezTo>
                        <a:pt x="0" y="146"/>
                        <a:pt x="0" y="146"/>
                        <a:pt x="0" y="146"/>
                      </a:cubicBezTo>
                      <a:cubicBezTo>
                        <a:pt x="0" y="162"/>
                        <a:pt x="13" y="176"/>
                        <a:pt x="30" y="176"/>
                      </a:cubicBezTo>
                      <a:cubicBezTo>
                        <a:pt x="188" y="176"/>
                        <a:pt x="188" y="176"/>
                        <a:pt x="188" y="176"/>
                      </a:cubicBezTo>
                      <a:cubicBezTo>
                        <a:pt x="205" y="176"/>
                        <a:pt x="218" y="162"/>
                        <a:pt x="218" y="146"/>
                      </a:cubicBezTo>
                      <a:cubicBezTo>
                        <a:pt x="218" y="43"/>
                        <a:pt x="218" y="43"/>
                        <a:pt x="218" y="43"/>
                      </a:cubicBezTo>
                      <a:cubicBezTo>
                        <a:pt x="218" y="26"/>
                        <a:pt x="205" y="13"/>
                        <a:pt x="188" y="13"/>
                      </a:cubicBezTo>
                      <a:close/>
                      <a:moveTo>
                        <a:pt x="200" y="146"/>
                      </a:moveTo>
                      <a:cubicBezTo>
                        <a:pt x="200" y="152"/>
                        <a:pt x="195" y="158"/>
                        <a:pt x="188" y="158"/>
                      </a:cubicBezTo>
                      <a:cubicBezTo>
                        <a:pt x="30" y="158"/>
                        <a:pt x="30" y="158"/>
                        <a:pt x="30" y="158"/>
                      </a:cubicBezTo>
                      <a:cubicBezTo>
                        <a:pt x="24" y="158"/>
                        <a:pt x="18" y="152"/>
                        <a:pt x="18" y="146"/>
                      </a:cubicBezTo>
                      <a:cubicBezTo>
                        <a:pt x="18" y="43"/>
                        <a:pt x="18" y="43"/>
                        <a:pt x="18" y="43"/>
                      </a:cubicBezTo>
                      <a:cubicBezTo>
                        <a:pt x="18" y="36"/>
                        <a:pt x="24" y="31"/>
                        <a:pt x="30" y="31"/>
                      </a:cubicBezTo>
                      <a:cubicBezTo>
                        <a:pt x="188" y="31"/>
                        <a:pt x="188" y="31"/>
                        <a:pt x="188" y="31"/>
                      </a:cubicBezTo>
                      <a:cubicBezTo>
                        <a:pt x="195" y="31"/>
                        <a:pt x="200" y="36"/>
                        <a:pt x="200" y="43"/>
                      </a:cubicBezTo>
                      <a:lnTo>
                        <a:pt x="200"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图形"/>
                <p:cNvSpPr/>
                <p:nvPr/>
              </p:nvSpPr>
              <p:spPr bwMode="auto">
                <a:xfrm>
                  <a:off x="8650288" y="3127375"/>
                  <a:ext cx="136525" cy="136525"/>
                </a:xfrm>
                <a:custGeom>
                  <a:avLst/>
                  <a:gdLst>
                    <a:gd name="T0" fmla="*/ 2 w 36"/>
                    <a:gd name="T1" fmla="*/ 22 h 36"/>
                    <a:gd name="T2" fmla="*/ 6 w 36"/>
                    <a:gd name="T3" fmla="*/ 35 h 36"/>
                    <a:gd name="T4" fmla="*/ 10 w 36"/>
                    <a:gd name="T5" fmla="*/ 36 h 36"/>
                    <a:gd name="T6" fmla="*/ 18 w 36"/>
                    <a:gd name="T7" fmla="*/ 31 h 36"/>
                    <a:gd name="T8" fmla="*/ 36 w 36"/>
                    <a:gd name="T9" fmla="*/ 0 h 36"/>
                    <a:gd name="T10" fmla="*/ 15 w 36"/>
                    <a:gd name="T11" fmla="*/ 0 h 36"/>
                    <a:gd name="T12" fmla="*/ 2 w 36"/>
                    <a:gd name="T13" fmla="*/ 22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2" y="22"/>
                      </a:moveTo>
                      <a:cubicBezTo>
                        <a:pt x="0" y="26"/>
                        <a:pt x="1" y="32"/>
                        <a:pt x="6" y="35"/>
                      </a:cubicBezTo>
                      <a:cubicBezTo>
                        <a:pt x="7" y="35"/>
                        <a:pt x="9" y="36"/>
                        <a:pt x="10" y="36"/>
                      </a:cubicBezTo>
                      <a:cubicBezTo>
                        <a:pt x="14" y="36"/>
                        <a:pt x="17" y="34"/>
                        <a:pt x="18" y="31"/>
                      </a:cubicBezTo>
                      <a:cubicBezTo>
                        <a:pt x="36" y="0"/>
                        <a:pt x="36" y="0"/>
                        <a:pt x="36" y="0"/>
                      </a:cubicBezTo>
                      <a:cubicBezTo>
                        <a:pt x="15" y="0"/>
                        <a:pt x="15" y="0"/>
                        <a:pt x="15" y="0"/>
                      </a:cubicBezTo>
                      <a:lnTo>
                        <a:pt x="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图形"/>
                <p:cNvSpPr/>
                <p:nvPr/>
              </p:nvSpPr>
              <p:spPr bwMode="auto">
                <a:xfrm>
                  <a:off x="9113838" y="3127375"/>
                  <a:ext cx="136525" cy="136525"/>
                </a:xfrm>
                <a:custGeom>
                  <a:avLst/>
                  <a:gdLst>
                    <a:gd name="T0" fmla="*/ 21 w 36"/>
                    <a:gd name="T1" fmla="*/ 0 h 36"/>
                    <a:gd name="T2" fmla="*/ 0 w 36"/>
                    <a:gd name="T3" fmla="*/ 0 h 36"/>
                    <a:gd name="T4" fmla="*/ 18 w 36"/>
                    <a:gd name="T5" fmla="*/ 31 h 36"/>
                    <a:gd name="T6" fmla="*/ 26 w 36"/>
                    <a:gd name="T7" fmla="*/ 36 h 36"/>
                    <a:gd name="T8" fmla="*/ 30 w 36"/>
                    <a:gd name="T9" fmla="*/ 35 h 36"/>
                    <a:gd name="T10" fmla="*/ 34 w 36"/>
                    <a:gd name="T11" fmla="*/ 22 h 36"/>
                    <a:gd name="T12" fmla="*/ 21 w 3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21" y="0"/>
                      </a:moveTo>
                      <a:cubicBezTo>
                        <a:pt x="0" y="0"/>
                        <a:pt x="0" y="0"/>
                        <a:pt x="0" y="0"/>
                      </a:cubicBezTo>
                      <a:cubicBezTo>
                        <a:pt x="18" y="31"/>
                        <a:pt x="18" y="31"/>
                        <a:pt x="18" y="31"/>
                      </a:cubicBezTo>
                      <a:cubicBezTo>
                        <a:pt x="19" y="34"/>
                        <a:pt x="23" y="36"/>
                        <a:pt x="26" y="36"/>
                      </a:cubicBezTo>
                      <a:cubicBezTo>
                        <a:pt x="27" y="36"/>
                        <a:pt x="29" y="35"/>
                        <a:pt x="30" y="35"/>
                      </a:cubicBezTo>
                      <a:cubicBezTo>
                        <a:pt x="35" y="32"/>
                        <a:pt x="36" y="26"/>
                        <a:pt x="34" y="22"/>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07" name="组合 106"/>
            <p:cNvGrpSpPr/>
            <p:nvPr/>
          </p:nvGrpSpPr>
          <p:grpSpPr>
            <a:xfrm>
              <a:off x="17779" y="6167"/>
              <a:ext cx="3571" cy="2694"/>
              <a:chOff x="16022" y="5503"/>
              <a:chExt cx="3907" cy="2948"/>
            </a:xfrm>
          </p:grpSpPr>
          <p:sp>
            <p:nvSpPr>
              <p:cNvPr id="108" name="图形"/>
              <p:cNvSpPr/>
              <p:nvPr/>
            </p:nvSpPr>
            <p:spPr>
              <a:xfrm>
                <a:off x="16481" y="5503"/>
                <a:ext cx="3448"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109" name="图形"/>
              <p:cNvSpPr/>
              <p:nvPr/>
            </p:nvSpPr>
            <p:spPr>
              <a:xfrm>
                <a:off x="16022" y="5503"/>
                <a:ext cx="3411"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110" name="Group 307"/>
              <p:cNvGrpSpPr/>
              <p:nvPr/>
            </p:nvGrpSpPr>
            <p:grpSpPr>
              <a:xfrm>
                <a:off x="17136" y="6263"/>
                <a:ext cx="1614" cy="1458"/>
                <a:chOff x="3355975" y="954088"/>
                <a:chExt cx="733426" cy="661987"/>
              </a:xfrm>
              <a:solidFill>
                <a:schemeClr val="accent1"/>
              </a:solidFill>
            </p:grpSpPr>
            <p:sp>
              <p:nvSpPr>
                <p:cNvPr id="111" name="图形"/>
                <p:cNvSpPr>
                  <a:spLocks noChangeArrowheads="1"/>
                </p:cNvSpPr>
                <p:nvPr/>
              </p:nvSpPr>
              <p:spPr bwMode="auto">
                <a:xfrm>
                  <a:off x="3476625" y="1155700"/>
                  <a:ext cx="2936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2" name="图形"/>
                <p:cNvSpPr>
                  <a:spLocks noChangeArrowheads="1"/>
                </p:cNvSpPr>
                <p:nvPr/>
              </p:nvSpPr>
              <p:spPr bwMode="auto">
                <a:xfrm>
                  <a:off x="3476625" y="1238250"/>
                  <a:ext cx="2365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3" name="图形"/>
                <p:cNvSpPr>
                  <a:spLocks noChangeArrowheads="1"/>
                </p:cNvSpPr>
                <p:nvPr/>
              </p:nvSpPr>
              <p:spPr bwMode="auto">
                <a:xfrm>
                  <a:off x="3476625" y="1325563"/>
                  <a:ext cx="1730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grpSp>
              <p:nvGrpSpPr>
                <p:cNvPr id="114" name="Group 311"/>
                <p:cNvGrpSpPr/>
                <p:nvPr/>
              </p:nvGrpSpPr>
              <p:grpSpPr>
                <a:xfrm>
                  <a:off x="3355975" y="954088"/>
                  <a:ext cx="733426" cy="661987"/>
                  <a:chOff x="3355975" y="954088"/>
                  <a:chExt cx="733426" cy="661987"/>
                </a:xfrm>
                <a:grpFill/>
              </p:grpSpPr>
              <p:sp>
                <p:nvSpPr>
                  <p:cNvPr id="115" name="图形"/>
                  <p:cNvSpPr>
                    <a:spLocks noEditPoints="1"/>
                  </p:cNvSpPr>
                  <p:nvPr/>
                </p:nvSpPr>
                <p:spPr bwMode="auto">
                  <a:xfrm>
                    <a:off x="3355975" y="954088"/>
                    <a:ext cx="534988" cy="661987"/>
                  </a:xfrm>
                  <a:custGeom>
                    <a:avLst/>
                    <a:gdLst>
                      <a:gd name="T0" fmla="*/ 312 w 337"/>
                      <a:gd name="T1" fmla="*/ 392 h 417"/>
                      <a:gd name="T2" fmla="*/ 25 w 337"/>
                      <a:gd name="T3" fmla="*/ 392 h 417"/>
                      <a:gd name="T4" fmla="*/ 25 w 337"/>
                      <a:gd name="T5" fmla="*/ 101 h 417"/>
                      <a:gd name="T6" fmla="*/ 100 w 337"/>
                      <a:gd name="T7" fmla="*/ 101 h 417"/>
                      <a:gd name="T8" fmla="*/ 100 w 337"/>
                      <a:gd name="T9" fmla="*/ 26 h 417"/>
                      <a:gd name="T10" fmla="*/ 312 w 337"/>
                      <a:gd name="T11" fmla="*/ 26 h 417"/>
                      <a:gd name="T12" fmla="*/ 312 w 337"/>
                      <a:gd name="T13" fmla="*/ 134 h 417"/>
                      <a:gd name="T14" fmla="*/ 337 w 337"/>
                      <a:gd name="T15" fmla="*/ 108 h 417"/>
                      <a:gd name="T16" fmla="*/ 337 w 337"/>
                      <a:gd name="T17" fmla="*/ 0 h 417"/>
                      <a:gd name="T18" fmla="*/ 89 w 337"/>
                      <a:gd name="T19" fmla="*/ 0 h 417"/>
                      <a:gd name="T20" fmla="*/ 0 w 337"/>
                      <a:gd name="T21" fmla="*/ 89 h 417"/>
                      <a:gd name="T22" fmla="*/ 0 w 337"/>
                      <a:gd name="T23" fmla="*/ 417 h 417"/>
                      <a:gd name="T24" fmla="*/ 337 w 337"/>
                      <a:gd name="T25" fmla="*/ 417 h 417"/>
                      <a:gd name="T26" fmla="*/ 337 w 337"/>
                      <a:gd name="T27" fmla="*/ 286 h 417"/>
                      <a:gd name="T28" fmla="*/ 312 w 337"/>
                      <a:gd name="T29" fmla="*/ 312 h 417"/>
                      <a:gd name="T30" fmla="*/ 312 w 337"/>
                      <a:gd name="T31" fmla="*/ 392 h 417"/>
                      <a:gd name="T32" fmla="*/ 37 w 337"/>
                      <a:gd name="T33" fmla="*/ 88 h 417"/>
                      <a:gd name="T34" fmla="*/ 88 w 337"/>
                      <a:gd name="T35" fmla="*/ 37 h 417"/>
                      <a:gd name="T36" fmla="*/ 88 w 337"/>
                      <a:gd name="T37" fmla="*/ 88 h 417"/>
                      <a:gd name="T38" fmla="*/ 37 w 337"/>
                      <a:gd name="T39"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7" h="417">
                        <a:moveTo>
                          <a:pt x="312" y="392"/>
                        </a:moveTo>
                        <a:lnTo>
                          <a:pt x="25" y="392"/>
                        </a:lnTo>
                        <a:lnTo>
                          <a:pt x="25" y="101"/>
                        </a:lnTo>
                        <a:lnTo>
                          <a:pt x="100" y="101"/>
                        </a:lnTo>
                        <a:lnTo>
                          <a:pt x="100" y="26"/>
                        </a:lnTo>
                        <a:lnTo>
                          <a:pt x="312" y="26"/>
                        </a:lnTo>
                        <a:lnTo>
                          <a:pt x="312" y="134"/>
                        </a:lnTo>
                        <a:lnTo>
                          <a:pt x="337" y="108"/>
                        </a:lnTo>
                        <a:lnTo>
                          <a:pt x="337" y="0"/>
                        </a:lnTo>
                        <a:lnTo>
                          <a:pt x="89" y="0"/>
                        </a:lnTo>
                        <a:lnTo>
                          <a:pt x="0" y="89"/>
                        </a:lnTo>
                        <a:lnTo>
                          <a:pt x="0" y="417"/>
                        </a:lnTo>
                        <a:lnTo>
                          <a:pt x="337" y="417"/>
                        </a:lnTo>
                        <a:lnTo>
                          <a:pt x="337" y="286"/>
                        </a:lnTo>
                        <a:lnTo>
                          <a:pt x="312" y="312"/>
                        </a:lnTo>
                        <a:lnTo>
                          <a:pt x="312" y="392"/>
                        </a:lnTo>
                        <a:close/>
                        <a:moveTo>
                          <a:pt x="37" y="88"/>
                        </a:moveTo>
                        <a:lnTo>
                          <a:pt x="88" y="37"/>
                        </a:lnTo>
                        <a:lnTo>
                          <a:pt x="88" y="88"/>
                        </a:lnTo>
                        <a:lnTo>
                          <a:pt x="37"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图形"/>
                  <p:cNvSpPr>
                    <a:spLocks noEditPoints="1"/>
                  </p:cNvSpPr>
                  <p:nvPr/>
                </p:nvSpPr>
                <p:spPr bwMode="auto">
                  <a:xfrm>
                    <a:off x="3659188" y="1069975"/>
                    <a:ext cx="430213" cy="430212"/>
                  </a:xfrm>
                  <a:custGeom>
                    <a:avLst/>
                    <a:gdLst>
                      <a:gd name="T0" fmla="*/ 146 w 271"/>
                      <a:gd name="T1" fmla="*/ 35 h 271"/>
                      <a:gd name="T2" fmla="*/ 121 w 271"/>
                      <a:gd name="T3" fmla="*/ 61 h 271"/>
                      <a:gd name="T4" fmla="*/ 26 w 271"/>
                      <a:gd name="T5" fmla="*/ 156 h 271"/>
                      <a:gd name="T6" fmla="*/ 0 w 271"/>
                      <a:gd name="T7" fmla="*/ 271 h 271"/>
                      <a:gd name="T8" fmla="*/ 115 w 271"/>
                      <a:gd name="T9" fmla="*/ 245 h 271"/>
                      <a:gd name="T10" fmla="*/ 121 w 271"/>
                      <a:gd name="T11" fmla="*/ 239 h 271"/>
                      <a:gd name="T12" fmla="*/ 146 w 271"/>
                      <a:gd name="T13" fmla="*/ 213 h 271"/>
                      <a:gd name="T14" fmla="*/ 271 w 271"/>
                      <a:gd name="T15" fmla="*/ 89 h 271"/>
                      <a:gd name="T16" fmla="*/ 182 w 271"/>
                      <a:gd name="T17" fmla="*/ 0 h 271"/>
                      <a:gd name="T18" fmla="*/ 146 w 271"/>
                      <a:gd name="T19" fmla="*/ 35 h 271"/>
                      <a:gd name="T20" fmla="*/ 226 w 271"/>
                      <a:gd name="T21" fmla="*/ 68 h 271"/>
                      <a:gd name="T22" fmla="*/ 87 w 271"/>
                      <a:gd name="T23" fmla="*/ 207 h 271"/>
                      <a:gd name="T24" fmla="*/ 67 w 271"/>
                      <a:gd name="T25" fmla="*/ 187 h 271"/>
                      <a:gd name="T26" fmla="*/ 206 w 271"/>
                      <a:gd name="T27" fmla="*/ 48 h 271"/>
                      <a:gd name="T28" fmla="*/ 226 w 271"/>
                      <a:gd name="T29" fmla="*/ 68 h 271"/>
                      <a:gd name="T30" fmla="*/ 61 w 271"/>
                      <a:gd name="T31" fmla="*/ 181 h 271"/>
                      <a:gd name="T32" fmla="*/ 43 w 271"/>
                      <a:gd name="T33" fmla="*/ 163 h 271"/>
                      <a:gd name="T34" fmla="*/ 182 w 271"/>
                      <a:gd name="T35" fmla="*/ 24 h 271"/>
                      <a:gd name="T36" fmla="*/ 199 w 271"/>
                      <a:gd name="T37" fmla="*/ 42 h 271"/>
                      <a:gd name="T38" fmla="*/ 61 w 271"/>
                      <a:gd name="T39" fmla="*/ 181 h 271"/>
                      <a:gd name="T40" fmla="*/ 55 w 271"/>
                      <a:gd name="T41" fmla="*/ 187 h 271"/>
                      <a:gd name="T42" fmla="*/ 55 w 271"/>
                      <a:gd name="T43" fmla="*/ 187 h 271"/>
                      <a:gd name="T44" fmla="*/ 87 w 271"/>
                      <a:gd name="T45" fmla="*/ 219 h 271"/>
                      <a:gd name="T46" fmla="*/ 87 w 271"/>
                      <a:gd name="T47" fmla="*/ 219 h 271"/>
                      <a:gd name="T48" fmla="*/ 98 w 271"/>
                      <a:gd name="T49" fmla="*/ 230 h 271"/>
                      <a:gd name="T50" fmla="*/ 56 w 271"/>
                      <a:gd name="T51" fmla="*/ 240 h 271"/>
                      <a:gd name="T52" fmla="*/ 30 w 271"/>
                      <a:gd name="T53" fmla="*/ 215 h 271"/>
                      <a:gd name="T54" fmla="*/ 40 w 271"/>
                      <a:gd name="T55" fmla="*/ 172 h 271"/>
                      <a:gd name="T56" fmla="*/ 55 w 271"/>
                      <a:gd name="T57" fmla="*/ 187 h 271"/>
                      <a:gd name="T58" fmla="*/ 107 w 271"/>
                      <a:gd name="T59" fmla="*/ 227 h 271"/>
                      <a:gd name="T60" fmla="*/ 93 w 271"/>
                      <a:gd name="T61" fmla="*/ 213 h 271"/>
                      <a:gd name="T62" fmla="*/ 232 w 271"/>
                      <a:gd name="T63" fmla="*/ 75 h 271"/>
                      <a:gd name="T64" fmla="*/ 246 w 271"/>
                      <a:gd name="T65" fmla="*/ 89 h 271"/>
                      <a:gd name="T66" fmla="*/ 107 w 271"/>
                      <a:gd name="T67" fmla="*/ 2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271">
                        <a:moveTo>
                          <a:pt x="146" y="35"/>
                        </a:moveTo>
                        <a:lnTo>
                          <a:pt x="121" y="61"/>
                        </a:lnTo>
                        <a:lnTo>
                          <a:pt x="26" y="156"/>
                        </a:lnTo>
                        <a:lnTo>
                          <a:pt x="0" y="271"/>
                        </a:lnTo>
                        <a:lnTo>
                          <a:pt x="115" y="245"/>
                        </a:lnTo>
                        <a:lnTo>
                          <a:pt x="121" y="239"/>
                        </a:lnTo>
                        <a:lnTo>
                          <a:pt x="146" y="213"/>
                        </a:lnTo>
                        <a:lnTo>
                          <a:pt x="271" y="89"/>
                        </a:lnTo>
                        <a:lnTo>
                          <a:pt x="182" y="0"/>
                        </a:lnTo>
                        <a:lnTo>
                          <a:pt x="146" y="35"/>
                        </a:lnTo>
                        <a:close/>
                        <a:moveTo>
                          <a:pt x="226" y="68"/>
                        </a:moveTo>
                        <a:lnTo>
                          <a:pt x="87" y="207"/>
                        </a:lnTo>
                        <a:lnTo>
                          <a:pt x="67" y="187"/>
                        </a:lnTo>
                        <a:lnTo>
                          <a:pt x="206" y="48"/>
                        </a:lnTo>
                        <a:lnTo>
                          <a:pt x="226" y="68"/>
                        </a:lnTo>
                        <a:close/>
                        <a:moveTo>
                          <a:pt x="61" y="181"/>
                        </a:moveTo>
                        <a:lnTo>
                          <a:pt x="43" y="163"/>
                        </a:lnTo>
                        <a:lnTo>
                          <a:pt x="182" y="24"/>
                        </a:lnTo>
                        <a:lnTo>
                          <a:pt x="199" y="42"/>
                        </a:lnTo>
                        <a:lnTo>
                          <a:pt x="61" y="181"/>
                        </a:lnTo>
                        <a:close/>
                        <a:moveTo>
                          <a:pt x="55" y="187"/>
                        </a:moveTo>
                        <a:lnTo>
                          <a:pt x="55" y="187"/>
                        </a:lnTo>
                        <a:lnTo>
                          <a:pt x="87" y="219"/>
                        </a:lnTo>
                        <a:lnTo>
                          <a:pt x="87" y="219"/>
                        </a:lnTo>
                        <a:lnTo>
                          <a:pt x="98" y="230"/>
                        </a:lnTo>
                        <a:lnTo>
                          <a:pt x="56" y="240"/>
                        </a:lnTo>
                        <a:lnTo>
                          <a:pt x="30" y="215"/>
                        </a:lnTo>
                        <a:lnTo>
                          <a:pt x="40" y="172"/>
                        </a:lnTo>
                        <a:lnTo>
                          <a:pt x="55" y="187"/>
                        </a:lnTo>
                        <a:close/>
                        <a:moveTo>
                          <a:pt x="107" y="227"/>
                        </a:moveTo>
                        <a:lnTo>
                          <a:pt x="93" y="213"/>
                        </a:lnTo>
                        <a:lnTo>
                          <a:pt x="232" y="75"/>
                        </a:lnTo>
                        <a:lnTo>
                          <a:pt x="246" y="89"/>
                        </a:lnTo>
                        <a:lnTo>
                          <a:pt x="107"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grpSp>
          <p:nvGrpSpPr>
            <p:cNvPr id="153" name="Group 55"/>
            <p:cNvGrpSpPr/>
            <p:nvPr/>
          </p:nvGrpSpPr>
          <p:grpSpPr>
            <a:xfrm>
              <a:off x="3811" y="7297"/>
              <a:ext cx="4458" cy="2037"/>
              <a:chOff x="945332" y="4510961"/>
              <a:chExt cx="2613507" cy="1193674"/>
            </a:xfrm>
          </p:grpSpPr>
          <p:sp>
            <p:nvSpPr>
              <p:cNvPr id="154" name="图形"/>
              <p:cNvSpPr/>
              <p:nvPr/>
            </p:nvSpPr>
            <p:spPr>
              <a:xfrm>
                <a:off x="1718718" y="4510961"/>
                <a:ext cx="1840121" cy="1193674"/>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55" name="图形"/>
              <p:cNvSpPr/>
              <p:nvPr/>
            </p:nvSpPr>
            <p:spPr>
              <a:xfrm>
                <a:off x="945332" y="4723829"/>
                <a:ext cx="696881" cy="538547"/>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01</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156" name="图形"/>
              <p:cNvCxnSpPr/>
              <p:nvPr/>
            </p:nvCxnSpPr>
            <p:spPr>
              <a:xfrm>
                <a:off x="1680466" y="4672895"/>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7" name="Group 57"/>
            <p:cNvGrpSpPr/>
            <p:nvPr/>
          </p:nvGrpSpPr>
          <p:grpSpPr>
            <a:xfrm>
              <a:off x="8285" y="3468"/>
              <a:ext cx="4458" cy="1831"/>
              <a:chOff x="945332" y="4510961"/>
              <a:chExt cx="2613507" cy="1072727"/>
            </a:xfrm>
          </p:grpSpPr>
          <p:sp>
            <p:nvSpPr>
              <p:cNvPr id="158" name="图形"/>
              <p:cNvSpPr/>
              <p:nvPr/>
            </p:nvSpPr>
            <p:spPr>
              <a:xfrm>
                <a:off x="1718718" y="4510961"/>
                <a:ext cx="1840121" cy="978643"/>
              </a:xfrm>
              <a:prstGeom prst="rect">
                <a:avLst/>
              </a:prstGeom>
            </p:spPr>
            <p:txBody>
              <a:bodyPr wrap="square">
                <a:spAutoFit/>
              </a:bodyPr>
              <a:lstStyle/>
              <a:p>
                <a:pPr>
                  <a:lnSpc>
                    <a:spcPct val="150000"/>
                  </a:lnSpc>
                </a:pPr>
                <a:r>
                  <a:rPr lang="zh-CN" altLang="en-US" sz="14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在此处添加您的文本内容在此处添加您的文本内容添加您的文本内容</a:t>
                </a:r>
                <a:endParaRPr lang="zh-CN" altLang="en-US" sz="14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59" name="图形"/>
              <p:cNvSpPr/>
              <p:nvPr/>
            </p:nvSpPr>
            <p:spPr>
              <a:xfrm>
                <a:off x="945332" y="4814853"/>
                <a:ext cx="696881" cy="768835"/>
              </a:xfrm>
              <a:prstGeom prst="rect">
                <a:avLst/>
              </a:prstGeom>
            </p:spPr>
            <p:txBody>
              <a:bodyPr wrap="square" anchor="ctr">
                <a:spAutoFit/>
              </a:bodyPr>
              <a:lstStyle/>
              <a:p>
                <a:pPr algn="ctr"/>
                <a:r>
                  <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rPr>
                  <a:t>02</a:t>
                </a:r>
                <a:endParaRPr lang="en-US" sz="3200" b="1" dirty="0">
                  <a:gradFill>
                    <a:gsLst>
                      <a:gs pos="7000">
                        <a:schemeClr val="accent1"/>
                      </a:gs>
                      <a:gs pos="100000">
                        <a:schemeClr val="accent2"/>
                      </a:gs>
                    </a:gsLst>
                    <a:lin ang="5400000" scaled="0"/>
                  </a:gradFill>
                  <a:latin typeface="三极榜书" panose="00000500000000000000" charset="-122"/>
                  <a:ea typeface="三极榜书" panose="00000500000000000000" charset="-122"/>
                  <a:cs typeface="字魂58号-创中黑" panose="00000500000000000000" charset="-122"/>
                </a:endParaRPr>
              </a:p>
            </p:txBody>
          </p:sp>
          <p:cxnSp>
            <p:nvCxnSpPr>
              <p:cNvPr id="160" name="图形"/>
              <p:cNvCxnSpPr/>
              <p:nvPr/>
            </p:nvCxnSpPr>
            <p:spPr>
              <a:xfrm>
                <a:off x="1680466" y="4672895"/>
                <a:ext cx="0" cy="6404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1" name="组合 160"/>
            <p:cNvGrpSpPr/>
            <p:nvPr/>
          </p:nvGrpSpPr>
          <p:grpSpPr>
            <a:xfrm>
              <a:off x="4425" y="3443"/>
              <a:ext cx="3592" cy="2694"/>
              <a:chOff x="11170" y="3683"/>
              <a:chExt cx="3930" cy="2948"/>
            </a:xfrm>
          </p:grpSpPr>
          <p:sp>
            <p:nvSpPr>
              <p:cNvPr id="162" name="图形"/>
              <p:cNvSpPr/>
              <p:nvPr/>
            </p:nvSpPr>
            <p:spPr>
              <a:xfrm>
                <a:off x="11338" y="3683"/>
                <a:ext cx="3762"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163" name="图形"/>
              <p:cNvSpPr/>
              <p:nvPr/>
            </p:nvSpPr>
            <p:spPr>
              <a:xfrm>
                <a:off x="11170" y="3683"/>
                <a:ext cx="3418"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164" name="Group 4"/>
              <p:cNvGrpSpPr/>
              <p:nvPr/>
            </p:nvGrpSpPr>
            <p:grpSpPr>
              <a:xfrm>
                <a:off x="12281" y="4523"/>
                <a:ext cx="1305" cy="1305"/>
                <a:chOff x="837205" y="3542332"/>
                <a:chExt cx="400024" cy="400024"/>
              </a:xfrm>
              <a:solidFill>
                <a:schemeClr val="accent1"/>
              </a:solidFill>
            </p:grpSpPr>
            <p:sp>
              <p:nvSpPr>
                <p:cNvPr id="165" name="图形"/>
                <p:cNvSpPr>
                  <a:spLocks noEditPoints="1"/>
                </p:cNvSpPr>
                <p:nvPr/>
              </p:nvSpPr>
              <p:spPr bwMode="auto">
                <a:xfrm>
                  <a:off x="837205" y="3542332"/>
                  <a:ext cx="400024" cy="400024"/>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图形"/>
                <p:cNvSpPr/>
                <p:nvPr/>
              </p:nvSpPr>
              <p:spPr bwMode="auto">
                <a:xfrm>
                  <a:off x="1074843" y="3692836"/>
                  <a:ext cx="112218" cy="1188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7" name="图形"/>
                <p:cNvSpPr/>
                <p:nvPr/>
              </p:nvSpPr>
              <p:spPr bwMode="auto">
                <a:xfrm>
                  <a:off x="1074843" y="3655870"/>
                  <a:ext cx="112218" cy="1188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8" name="图形"/>
                <p:cNvSpPr/>
                <p:nvPr/>
              </p:nvSpPr>
              <p:spPr bwMode="auto">
                <a:xfrm>
                  <a:off x="1074843" y="3617583"/>
                  <a:ext cx="112218" cy="13202"/>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9" name="图形"/>
                <p:cNvSpPr/>
                <p:nvPr/>
              </p:nvSpPr>
              <p:spPr bwMode="auto">
                <a:xfrm>
                  <a:off x="937541" y="3880306"/>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0" name="图形"/>
                <p:cNvSpPr/>
                <p:nvPr/>
              </p:nvSpPr>
              <p:spPr bwMode="auto">
                <a:xfrm>
                  <a:off x="937541" y="3843340"/>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1" name="图形"/>
                <p:cNvSpPr/>
                <p:nvPr/>
              </p:nvSpPr>
              <p:spPr bwMode="auto">
                <a:xfrm>
                  <a:off x="937541" y="3805053"/>
                  <a:ext cx="112218" cy="1320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2" name="图形"/>
                <p:cNvSpPr/>
                <p:nvPr/>
              </p:nvSpPr>
              <p:spPr bwMode="auto">
                <a:xfrm>
                  <a:off x="1074843" y="3880306"/>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3" name="图形"/>
                <p:cNvSpPr/>
                <p:nvPr/>
              </p:nvSpPr>
              <p:spPr bwMode="auto">
                <a:xfrm>
                  <a:off x="1074843" y="3843340"/>
                  <a:ext cx="112218" cy="1188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4" name="图形"/>
                <p:cNvSpPr/>
                <p:nvPr/>
              </p:nvSpPr>
              <p:spPr bwMode="auto">
                <a:xfrm>
                  <a:off x="1074843" y="3805053"/>
                  <a:ext cx="112218" cy="13202"/>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5" name="图形"/>
                <p:cNvSpPr/>
                <p:nvPr/>
              </p:nvSpPr>
              <p:spPr bwMode="auto">
                <a:xfrm>
                  <a:off x="937541" y="3729802"/>
                  <a:ext cx="249520" cy="13202"/>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6" name="图形"/>
                <p:cNvSpPr/>
                <p:nvPr/>
              </p:nvSpPr>
              <p:spPr bwMode="auto">
                <a:xfrm>
                  <a:off x="937541" y="3768087"/>
                  <a:ext cx="249520" cy="11882"/>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7" name="图形"/>
                <p:cNvSpPr>
                  <a:spLocks noEditPoints="1"/>
                </p:cNvSpPr>
                <p:nvPr/>
              </p:nvSpPr>
              <p:spPr bwMode="auto">
                <a:xfrm>
                  <a:off x="937541" y="3592500"/>
                  <a:ext cx="112218" cy="112218"/>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78" name="组合 177"/>
            <p:cNvGrpSpPr/>
            <p:nvPr/>
          </p:nvGrpSpPr>
          <p:grpSpPr>
            <a:xfrm>
              <a:off x="8706" y="6167"/>
              <a:ext cx="3571" cy="2694"/>
              <a:chOff x="16022" y="5503"/>
              <a:chExt cx="3907" cy="2948"/>
            </a:xfrm>
          </p:grpSpPr>
          <p:sp>
            <p:nvSpPr>
              <p:cNvPr id="179" name="图形"/>
              <p:cNvSpPr/>
              <p:nvPr/>
            </p:nvSpPr>
            <p:spPr>
              <a:xfrm>
                <a:off x="16481" y="5503"/>
                <a:ext cx="3448" cy="294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180" name="图形"/>
              <p:cNvSpPr/>
              <p:nvPr/>
            </p:nvSpPr>
            <p:spPr>
              <a:xfrm>
                <a:off x="16022" y="5503"/>
                <a:ext cx="3411" cy="2949"/>
              </a:xfrm>
              <a:prstGeom prst="hexagon">
                <a:avLst/>
              </a:prstGeom>
              <a:solidFill>
                <a:srgbClr val="B72B30"/>
              </a:solidFill>
              <a:ln>
                <a:gradFill>
                  <a:gsLst>
                    <a:gs pos="3100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nvGrpSpPr>
              <p:cNvPr id="181" name="Group 307"/>
              <p:cNvGrpSpPr/>
              <p:nvPr/>
            </p:nvGrpSpPr>
            <p:grpSpPr>
              <a:xfrm>
                <a:off x="17136" y="6263"/>
                <a:ext cx="1614" cy="1458"/>
                <a:chOff x="3355975" y="954088"/>
                <a:chExt cx="733426" cy="661987"/>
              </a:xfrm>
              <a:solidFill>
                <a:schemeClr val="accent1"/>
              </a:solidFill>
            </p:grpSpPr>
            <p:sp>
              <p:nvSpPr>
                <p:cNvPr id="182" name="图形"/>
                <p:cNvSpPr>
                  <a:spLocks noChangeArrowheads="1"/>
                </p:cNvSpPr>
                <p:nvPr/>
              </p:nvSpPr>
              <p:spPr bwMode="auto">
                <a:xfrm>
                  <a:off x="3476625" y="1155700"/>
                  <a:ext cx="2936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83" name="图形"/>
                <p:cNvSpPr>
                  <a:spLocks noChangeArrowheads="1"/>
                </p:cNvSpPr>
                <p:nvPr/>
              </p:nvSpPr>
              <p:spPr bwMode="auto">
                <a:xfrm>
                  <a:off x="3476625" y="1238250"/>
                  <a:ext cx="2365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84" name="图形"/>
                <p:cNvSpPr>
                  <a:spLocks noChangeArrowheads="1"/>
                </p:cNvSpPr>
                <p:nvPr/>
              </p:nvSpPr>
              <p:spPr bwMode="auto">
                <a:xfrm>
                  <a:off x="3476625" y="1325563"/>
                  <a:ext cx="1730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grpSp>
              <p:nvGrpSpPr>
                <p:cNvPr id="185" name="Group 311"/>
                <p:cNvGrpSpPr/>
                <p:nvPr/>
              </p:nvGrpSpPr>
              <p:grpSpPr>
                <a:xfrm>
                  <a:off x="3355975" y="954088"/>
                  <a:ext cx="733426" cy="661987"/>
                  <a:chOff x="3355975" y="954088"/>
                  <a:chExt cx="733426" cy="661987"/>
                </a:xfrm>
                <a:grpFill/>
              </p:grpSpPr>
              <p:sp>
                <p:nvSpPr>
                  <p:cNvPr id="186" name="图形"/>
                  <p:cNvSpPr>
                    <a:spLocks noEditPoints="1"/>
                  </p:cNvSpPr>
                  <p:nvPr/>
                </p:nvSpPr>
                <p:spPr bwMode="auto">
                  <a:xfrm>
                    <a:off x="3355975" y="954088"/>
                    <a:ext cx="534988" cy="661987"/>
                  </a:xfrm>
                  <a:custGeom>
                    <a:avLst/>
                    <a:gdLst>
                      <a:gd name="T0" fmla="*/ 312 w 337"/>
                      <a:gd name="T1" fmla="*/ 392 h 417"/>
                      <a:gd name="T2" fmla="*/ 25 w 337"/>
                      <a:gd name="T3" fmla="*/ 392 h 417"/>
                      <a:gd name="T4" fmla="*/ 25 w 337"/>
                      <a:gd name="T5" fmla="*/ 101 h 417"/>
                      <a:gd name="T6" fmla="*/ 100 w 337"/>
                      <a:gd name="T7" fmla="*/ 101 h 417"/>
                      <a:gd name="T8" fmla="*/ 100 w 337"/>
                      <a:gd name="T9" fmla="*/ 26 h 417"/>
                      <a:gd name="T10" fmla="*/ 312 w 337"/>
                      <a:gd name="T11" fmla="*/ 26 h 417"/>
                      <a:gd name="T12" fmla="*/ 312 w 337"/>
                      <a:gd name="T13" fmla="*/ 134 h 417"/>
                      <a:gd name="T14" fmla="*/ 337 w 337"/>
                      <a:gd name="T15" fmla="*/ 108 h 417"/>
                      <a:gd name="T16" fmla="*/ 337 w 337"/>
                      <a:gd name="T17" fmla="*/ 0 h 417"/>
                      <a:gd name="T18" fmla="*/ 89 w 337"/>
                      <a:gd name="T19" fmla="*/ 0 h 417"/>
                      <a:gd name="T20" fmla="*/ 0 w 337"/>
                      <a:gd name="T21" fmla="*/ 89 h 417"/>
                      <a:gd name="T22" fmla="*/ 0 w 337"/>
                      <a:gd name="T23" fmla="*/ 417 h 417"/>
                      <a:gd name="T24" fmla="*/ 337 w 337"/>
                      <a:gd name="T25" fmla="*/ 417 h 417"/>
                      <a:gd name="T26" fmla="*/ 337 w 337"/>
                      <a:gd name="T27" fmla="*/ 286 h 417"/>
                      <a:gd name="T28" fmla="*/ 312 w 337"/>
                      <a:gd name="T29" fmla="*/ 312 h 417"/>
                      <a:gd name="T30" fmla="*/ 312 w 337"/>
                      <a:gd name="T31" fmla="*/ 392 h 417"/>
                      <a:gd name="T32" fmla="*/ 37 w 337"/>
                      <a:gd name="T33" fmla="*/ 88 h 417"/>
                      <a:gd name="T34" fmla="*/ 88 w 337"/>
                      <a:gd name="T35" fmla="*/ 37 h 417"/>
                      <a:gd name="T36" fmla="*/ 88 w 337"/>
                      <a:gd name="T37" fmla="*/ 88 h 417"/>
                      <a:gd name="T38" fmla="*/ 37 w 337"/>
                      <a:gd name="T39"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7" h="417">
                        <a:moveTo>
                          <a:pt x="312" y="392"/>
                        </a:moveTo>
                        <a:lnTo>
                          <a:pt x="25" y="392"/>
                        </a:lnTo>
                        <a:lnTo>
                          <a:pt x="25" y="101"/>
                        </a:lnTo>
                        <a:lnTo>
                          <a:pt x="100" y="101"/>
                        </a:lnTo>
                        <a:lnTo>
                          <a:pt x="100" y="26"/>
                        </a:lnTo>
                        <a:lnTo>
                          <a:pt x="312" y="26"/>
                        </a:lnTo>
                        <a:lnTo>
                          <a:pt x="312" y="134"/>
                        </a:lnTo>
                        <a:lnTo>
                          <a:pt x="337" y="108"/>
                        </a:lnTo>
                        <a:lnTo>
                          <a:pt x="337" y="0"/>
                        </a:lnTo>
                        <a:lnTo>
                          <a:pt x="89" y="0"/>
                        </a:lnTo>
                        <a:lnTo>
                          <a:pt x="0" y="89"/>
                        </a:lnTo>
                        <a:lnTo>
                          <a:pt x="0" y="417"/>
                        </a:lnTo>
                        <a:lnTo>
                          <a:pt x="337" y="417"/>
                        </a:lnTo>
                        <a:lnTo>
                          <a:pt x="337" y="286"/>
                        </a:lnTo>
                        <a:lnTo>
                          <a:pt x="312" y="312"/>
                        </a:lnTo>
                        <a:lnTo>
                          <a:pt x="312" y="392"/>
                        </a:lnTo>
                        <a:close/>
                        <a:moveTo>
                          <a:pt x="37" y="88"/>
                        </a:moveTo>
                        <a:lnTo>
                          <a:pt x="88" y="37"/>
                        </a:lnTo>
                        <a:lnTo>
                          <a:pt x="88" y="88"/>
                        </a:lnTo>
                        <a:lnTo>
                          <a:pt x="37"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7" name="图形"/>
                  <p:cNvSpPr>
                    <a:spLocks noEditPoints="1"/>
                  </p:cNvSpPr>
                  <p:nvPr/>
                </p:nvSpPr>
                <p:spPr bwMode="auto">
                  <a:xfrm>
                    <a:off x="3659188" y="1069975"/>
                    <a:ext cx="430213" cy="430212"/>
                  </a:xfrm>
                  <a:custGeom>
                    <a:avLst/>
                    <a:gdLst>
                      <a:gd name="T0" fmla="*/ 146 w 271"/>
                      <a:gd name="T1" fmla="*/ 35 h 271"/>
                      <a:gd name="T2" fmla="*/ 121 w 271"/>
                      <a:gd name="T3" fmla="*/ 61 h 271"/>
                      <a:gd name="T4" fmla="*/ 26 w 271"/>
                      <a:gd name="T5" fmla="*/ 156 h 271"/>
                      <a:gd name="T6" fmla="*/ 0 w 271"/>
                      <a:gd name="T7" fmla="*/ 271 h 271"/>
                      <a:gd name="T8" fmla="*/ 115 w 271"/>
                      <a:gd name="T9" fmla="*/ 245 h 271"/>
                      <a:gd name="T10" fmla="*/ 121 w 271"/>
                      <a:gd name="T11" fmla="*/ 239 h 271"/>
                      <a:gd name="T12" fmla="*/ 146 w 271"/>
                      <a:gd name="T13" fmla="*/ 213 h 271"/>
                      <a:gd name="T14" fmla="*/ 271 w 271"/>
                      <a:gd name="T15" fmla="*/ 89 h 271"/>
                      <a:gd name="T16" fmla="*/ 182 w 271"/>
                      <a:gd name="T17" fmla="*/ 0 h 271"/>
                      <a:gd name="T18" fmla="*/ 146 w 271"/>
                      <a:gd name="T19" fmla="*/ 35 h 271"/>
                      <a:gd name="T20" fmla="*/ 226 w 271"/>
                      <a:gd name="T21" fmla="*/ 68 h 271"/>
                      <a:gd name="T22" fmla="*/ 87 w 271"/>
                      <a:gd name="T23" fmla="*/ 207 h 271"/>
                      <a:gd name="T24" fmla="*/ 67 w 271"/>
                      <a:gd name="T25" fmla="*/ 187 h 271"/>
                      <a:gd name="T26" fmla="*/ 206 w 271"/>
                      <a:gd name="T27" fmla="*/ 48 h 271"/>
                      <a:gd name="T28" fmla="*/ 226 w 271"/>
                      <a:gd name="T29" fmla="*/ 68 h 271"/>
                      <a:gd name="T30" fmla="*/ 61 w 271"/>
                      <a:gd name="T31" fmla="*/ 181 h 271"/>
                      <a:gd name="T32" fmla="*/ 43 w 271"/>
                      <a:gd name="T33" fmla="*/ 163 h 271"/>
                      <a:gd name="T34" fmla="*/ 182 w 271"/>
                      <a:gd name="T35" fmla="*/ 24 h 271"/>
                      <a:gd name="T36" fmla="*/ 199 w 271"/>
                      <a:gd name="T37" fmla="*/ 42 h 271"/>
                      <a:gd name="T38" fmla="*/ 61 w 271"/>
                      <a:gd name="T39" fmla="*/ 181 h 271"/>
                      <a:gd name="T40" fmla="*/ 55 w 271"/>
                      <a:gd name="T41" fmla="*/ 187 h 271"/>
                      <a:gd name="T42" fmla="*/ 55 w 271"/>
                      <a:gd name="T43" fmla="*/ 187 h 271"/>
                      <a:gd name="T44" fmla="*/ 87 w 271"/>
                      <a:gd name="T45" fmla="*/ 219 h 271"/>
                      <a:gd name="T46" fmla="*/ 87 w 271"/>
                      <a:gd name="T47" fmla="*/ 219 h 271"/>
                      <a:gd name="T48" fmla="*/ 98 w 271"/>
                      <a:gd name="T49" fmla="*/ 230 h 271"/>
                      <a:gd name="T50" fmla="*/ 56 w 271"/>
                      <a:gd name="T51" fmla="*/ 240 h 271"/>
                      <a:gd name="T52" fmla="*/ 30 w 271"/>
                      <a:gd name="T53" fmla="*/ 215 h 271"/>
                      <a:gd name="T54" fmla="*/ 40 w 271"/>
                      <a:gd name="T55" fmla="*/ 172 h 271"/>
                      <a:gd name="T56" fmla="*/ 55 w 271"/>
                      <a:gd name="T57" fmla="*/ 187 h 271"/>
                      <a:gd name="T58" fmla="*/ 107 w 271"/>
                      <a:gd name="T59" fmla="*/ 227 h 271"/>
                      <a:gd name="T60" fmla="*/ 93 w 271"/>
                      <a:gd name="T61" fmla="*/ 213 h 271"/>
                      <a:gd name="T62" fmla="*/ 232 w 271"/>
                      <a:gd name="T63" fmla="*/ 75 h 271"/>
                      <a:gd name="T64" fmla="*/ 246 w 271"/>
                      <a:gd name="T65" fmla="*/ 89 h 271"/>
                      <a:gd name="T66" fmla="*/ 107 w 271"/>
                      <a:gd name="T67" fmla="*/ 2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271">
                        <a:moveTo>
                          <a:pt x="146" y="35"/>
                        </a:moveTo>
                        <a:lnTo>
                          <a:pt x="121" y="61"/>
                        </a:lnTo>
                        <a:lnTo>
                          <a:pt x="26" y="156"/>
                        </a:lnTo>
                        <a:lnTo>
                          <a:pt x="0" y="271"/>
                        </a:lnTo>
                        <a:lnTo>
                          <a:pt x="115" y="245"/>
                        </a:lnTo>
                        <a:lnTo>
                          <a:pt x="121" y="239"/>
                        </a:lnTo>
                        <a:lnTo>
                          <a:pt x="146" y="213"/>
                        </a:lnTo>
                        <a:lnTo>
                          <a:pt x="271" y="89"/>
                        </a:lnTo>
                        <a:lnTo>
                          <a:pt x="182" y="0"/>
                        </a:lnTo>
                        <a:lnTo>
                          <a:pt x="146" y="35"/>
                        </a:lnTo>
                        <a:close/>
                        <a:moveTo>
                          <a:pt x="226" y="68"/>
                        </a:moveTo>
                        <a:lnTo>
                          <a:pt x="87" y="207"/>
                        </a:lnTo>
                        <a:lnTo>
                          <a:pt x="67" y="187"/>
                        </a:lnTo>
                        <a:lnTo>
                          <a:pt x="206" y="48"/>
                        </a:lnTo>
                        <a:lnTo>
                          <a:pt x="226" y="68"/>
                        </a:lnTo>
                        <a:close/>
                        <a:moveTo>
                          <a:pt x="61" y="181"/>
                        </a:moveTo>
                        <a:lnTo>
                          <a:pt x="43" y="163"/>
                        </a:lnTo>
                        <a:lnTo>
                          <a:pt x="182" y="24"/>
                        </a:lnTo>
                        <a:lnTo>
                          <a:pt x="199" y="42"/>
                        </a:lnTo>
                        <a:lnTo>
                          <a:pt x="61" y="181"/>
                        </a:lnTo>
                        <a:close/>
                        <a:moveTo>
                          <a:pt x="55" y="187"/>
                        </a:moveTo>
                        <a:lnTo>
                          <a:pt x="55" y="187"/>
                        </a:lnTo>
                        <a:lnTo>
                          <a:pt x="87" y="219"/>
                        </a:lnTo>
                        <a:lnTo>
                          <a:pt x="87" y="219"/>
                        </a:lnTo>
                        <a:lnTo>
                          <a:pt x="98" y="230"/>
                        </a:lnTo>
                        <a:lnTo>
                          <a:pt x="56" y="240"/>
                        </a:lnTo>
                        <a:lnTo>
                          <a:pt x="30" y="215"/>
                        </a:lnTo>
                        <a:lnTo>
                          <a:pt x="40" y="172"/>
                        </a:lnTo>
                        <a:lnTo>
                          <a:pt x="55" y="187"/>
                        </a:lnTo>
                        <a:close/>
                        <a:moveTo>
                          <a:pt x="107" y="227"/>
                        </a:moveTo>
                        <a:lnTo>
                          <a:pt x="93" y="213"/>
                        </a:lnTo>
                        <a:lnTo>
                          <a:pt x="232" y="75"/>
                        </a:lnTo>
                        <a:lnTo>
                          <a:pt x="246" y="89"/>
                        </a:lnTo>
                        <a:lnTo>
                          <a:pt x="107"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checkerboard(across)">
                                      <p:cBhvr>
                                        <p:cTn id="7"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图形"/>
          <p:cNvGrpSpPr/>
          <p:nvPr/>
        </p:nvGrpSpPr>
        <p:grpSpPr>
          <a:xfrm>
            <a:off x="2337435" y="2212340"/>
            <a:ext cx="16923385" cy="3798570"/>
            <a:chOff x="3681" y="3484"/>
            <a:chExt cx="26651" cy="5982"/>
          </a:xfrm>
        </p:grpSpPr>
        <p:sp>
          <p:nvSpPr>
            <p:cNvPr id="2" name="图形"/>
            <p:cNvSpPr/>
            <p:nvPr/>
          </p:nvSpPr>
          <p:spPr>
            <a:xfrm>
              <a:off x="3681" y="3484"/>
              <a:ext cx="7815" cy="5982"/>
            </a:xfrm>
            <a:prstGeom prst="roundRect">
              <a:avLst>
                <a:gd name="adj" fmla="val 10020"/>
              </a:avLst>
            </a:prstGeom>
            <a:noFill/>
            <a:ln w="28575">
              <a:gradFill>
                <a:gsLst>
                  <a:gs pos="0">
                    <a:schemeClr val="accent2"/>
                  </a:gs>
                  <a:gs pos="87000">
                    <a:srgbClr val="B72B3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5" name="图形"/>
            <p:cNvSpPr/>
            <p:nvPr/>
          </p:nvSpPr>
          <p:spPr>
            <a:xfrm>
              <a:off x="4893" y="8104"/>
              <a:ext cx="5390" cy="905"/>
            </a:xfrm>
            <a:prstGeom prst="roundRect">
              <a:avLst>
                <a:gd name="adj" fmla="val 50000"/>
              </a:avLst>
            </a:prstGeom>
            <a:gradFill>
              <a:gsLst>
                <a:gs pos="26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111F5C"/>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8" name="图形"/>
            <p:cNvSpPr/>
            <p:nvPr/>
          </p:nvSpPr>
          <p:spPr>
            <a:xfrm>
              <a:off x="7063" y="4066"/>
              <a:ext cx="1054" cy="1044"/>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gradFill>
              <a:gsLst>
                <a:gs pos="26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10" name="图形"/>
            <p:cNvSpPr/>
            <p:nvPr/>
          </p:nvSpPr>
          <p:spPr>
            <a:xfrm>
              <a:off x="26164" y="4056"/>
              <a:ext cx="1054" cy="960"/>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gradFill>
              <a:gsLst>
                <a:gs pos="26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12" name="图形"/>
            <p:cNvSpPr/>
            <p:nvPr/>
          </p:nvSpPr>
          <p:spPr>
            <a:xfrm>
              <a:off x="4471" y="5387"/>
              <a:ext cx="6237" cy="188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在此处添加您的文本内容在此处添加您的文本内容在此处添加您的文本内容在此处添加您的文本内容此处添加您的文本内容</a:t>
              </a:r>
              <a:endParaRPr lang="zh-CN" altLang="en-US" sz="1600" kern="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7" name="图形"/>
            <p:cNvSpPr txBox="1"/>
            <p:nvPr/>
          </p:nvSpPr>
          <p:spPr>
            <a:xfrm>
              <a:off x="5515" y="8104"/>
              <a:ext cx="4148" cy="919"/>
            </a:xfrm>
            <a:prstGeom prst="rect">
              <a:avLst/>
            </a:prstGeom>
            <a:noFill/>
          </p:spPr>
          <p:txBody>
            <a:bodyPr wrap="square" rtlCol="0">
              <a:spAutoFit/>
            </a:bodyPr>
            <a:lstStyle/>
            <a:p>
              <a:pPr algn="ctr"/>
              <a:r>
                <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endParaRPr>
            </a:p>
          </p:txBody>
        </p:sp>
        <p:sp>
          <p:nvSpPr>
            <p:cNvPr id="26" name="图形"/>
            <p:cNvSpPr/>
            <p:nvPr/>
          </p:nvSpPr>
          <p:spPr>
            <a:xfrm>
              <a:off x="13100" y="3484"/>
              <a:ext cx="7815" cy="5982"/>
            </a:xfrm>
            <a:prstGeom prst="roundRect">
              <a:avLst>
                <a:gd name="adj" fmla="val 10020"/>
              </a:avLst>
            </a:prstGeom>
            <a:noFill/>
            <a:ln w="28575">
              <a:gradFill>
                <a:gsLst>
                  <a:gs pos="0">
                    <a:schemeClr val="accent2"/>
                  </a:gs>
                  <a:gs pos="87000">
                    <a:srgbClr val="B72B3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31" name="图形"/>
            <p:cNvSpPr/>
            <p:nvPr/>
          </p:nvSpPr>
          <p:spPr>
            <a:xfrm>
              <a:off x="14312" y="8104"/>
              <a:ext cx="5390" cy="905"/>
            </a:xfrm>
            <a:prstGeom prst="roundRect">
              <a:avLst>
                <a:gd name="adj" fmla="val 50000"/>
              </a:avLst>
            </a:prstGeom>
            <a:gradFill>
              <a:gsLst>
                <a:gs pos="26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111F5C"/>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33" name="图形"/>
            <p:cNvSpPr/>
            <p:nvPr/>
          </p:nvSpPr>
          <p:spPr>
            <a:xfrm>
              <a:off x="13890" y="5387"/>
              <a:ext cx="6237" cy="188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在此处添加您的文本内容在此处添加您的文本内容在此处添加您的文本内容在此处添加您的文本内容此处添加您的文本内容</a:t>
              </a:r>
              <a:endParaRPr lang="zh-CN" altLang="en-US" sz="1600" kern="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2" name="图形"/>
            <p:cNvSpPr txBox="1"/>
            <p:nvPr/>
          </p:nvSpPr>
          <p:spPr>
            <a:xfrm>
              <a:off x="14934" y="8104"/>
              <a:ext cx="4148" cy="919"/>
            </a:xfrm>
            <a:prstGeom prst="rect">
              <a:avLst/>
            </a:prstGeom>
            <a:noFill/>
          </p:spPr>
          <p:txBody>
            <a:bodyPr wrap="square" rtlCol="0">
              <a:spAutoFit/>
            </a:bodyPr>
            <a:lstStyle/>
            <a:p>
              <a:pPr algn="ctr"/>
              <a:r>
                <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3" name="图形"/>
            <p:cNvSpPr/>
            <p:nvPr/>
          </p:nvSpPr>
          <p:spPr>
            <a:xfrm>
              <a:off x="22518" y="3484"/>
              <a:ext cx="7815" cy="5982"/>
            </a:xfrm>
            <a:prstGeom prst="roundRect">
              <a:avLst>
                <a:gd name="adj" fmla="val 10020"/>
              </a:avLst>
            </a:prstGeom>
            <a:noFill/>
            <a:ln w="28575">
              <a:gradFill>
                <a:gsLst>
                  <a:gs pos="0">
                    <a:schemeClr val="accent2"/>
                  </a:gs>
                  <a:gs pos="87000">
                    <a:srgbClr val="B72B3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44" name="图形"/>
            <p:cNvSpPr/>
            <p:nvPr/>
          </p:nvSpPr>
          <p:spPr>
            <a:xfrm>
              <a:off x="23730" y="8104"/>
              <a:ext cx="5390" cy="905"/>
            </a:xfrm>
            <a:prstGeom prst="roundRect">
              <a:avLst>
                <a:gd name="adj" fmla="val 50000"/>
              </a:avLst>
            </a:prstGeom>
            <a:gradFill>
              <a:gsLst>
                <a:gs pos="26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111F5C"/>
                </a:solidFill>
                <a:latin typeface="思源黑体 CN Normal" panose="020B0400000000000000" charset="-122"/>
                <a:ea typeface="思源黑体 CN Medium" panose="020B0600000000000000" charset="-122"/>
                <a:cs typeface="思源黑体 CN Normal" panose="020B0400000000000000" charset="-122"/>
              </a:endParaRPr>
            </a:p>
          </p:txBody>
        </p:sp>
        <p:sp>
          <p:nvSpPr>
            <p:cNvPr id="47" name="图形"/>
            <p:cNvSpPr/>
            <p:nvPr/>
          </p:nvSpPr>
          <p:spPr>
            <a:xfrm>
              <a:off x="23308" y="5387"/>
              <a:ext cx="6237" cy="188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在此处添加您的文本内容在此处添加您的文本内容在此处添加您的文本内容在此处添加您的文本内容此处添加您的文本内容</a:t>
              </a:r>
              <a:endParaRPr lang="zh-CN" altLang="en-US" sz="1600" kern="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8" name="图形"/>
            <p:cNvSpPr txBox="1"/>
            <p:nvPr/>
          </p:nvSpPr>
          <p:spPr>
            <a:xfrm>
              <a:off x="24352" y="8104"/>
              <a:ext cx="4148" cy="919"/>
            </a:xfrm>
            <a:prstGeom prst="rect">
              <a:avLst/>
            </a:prstGeom>
            <a:noFill/>
          </p:spPr>
          <p:txBody>
            <a:bodyPr wrap="square" rtlCol="0">
              <a:spAutoFit/>
            </a:bodyPr>
            <a:lstStyle/>
            <a:p>
              <a:pPr algn="ctr"/>
              <a:r>
                <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3200">
                <a:solidFill>
                  <a:srgbClr val="B72B30"/>
                </a:solidFill>
                <a:latin typeface="三极榜书" panose="00000500000000000000" charset="-122"/>
                <a:ea typeface="三极榜书" panose="00000500000000000000" charset="-122"/>
                <a:cs typeface="思源黑体旧字形 Light" panose="020B0300000000000000" charset="-128"/>
                <a:sym typeface="+mn-ea"/>
              </a:endParaRPr>
            </a:p>
          </p:txBody>
        </p:sp>
        <p:sp>
          <p:nvSpPr>
            <p:cNvPr id="49" name="图形"/>
            <p:cNvSpPr/>
            <p:nvPr/>
          </p:nvSpPr>
          <p:spPr>
            <a:xfrm>
              <a:off x="16549" y="4056"/>
              <a:ext cx="916" cy="1054"/>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思源黑体 CN Normal" panose="020B0400000000000000" charset="-122"/>
                <a:ea typeface="思源黑体 CN Medium" panose="020B0600000000000000" charset="-122"/>
                <a:cs typeface="思源黑体 CN Normal" panose="020B04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图形"/>
          <p:cNvGrpSpPr/>
          <p:nvPr/>
        </p:nvGrpSpPr>
        <p:grpSpPr>
          <a:xfrm>
            <a:off x="1813560" y="1795780"/>
            <a:ext cx="17978755" cy="3909695"/>
            <a:chOff x="2856" y="2828"/>
            <a:chExt cx="28313" cy="6157"/>
          </a:xfrm>
        </p:grpSpPr>
        <p:grpSp>
          <p:nvGrpSpPr>
            <p:cNvPr id="2" name="组合 1"/>
            <p:cNvGrpSpPr/>
            <p:nvPr/>
          </p:nvGrpSpPr>
          <p:grpSpPr>
            <a:xfrm>
              <a:off x="2856" y="3127"/>
              <a:ext cx="11106" cy="5499"/>
              <a:chOff x="3262" y="3127"/>
              <a:chExt cx="11106" cy="5499"/>
            </a:xfrm>
          </p:grpSpPr>
          <p:sp>
            <p:nvSpPr>
              <p:cNvPr id="75" name="图形"/>
              <p:cNvSpPr>
                <a:spLocks noEditPoints="1"/>
              </p:cNvSpPr>
              <p:nvPr/>
            </p:nvSpPr>
            <p:spPr bwMode="auto">
              <a:xfrm>
                <a:off x="5004" y="3344"/>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79" name="图形"/>
              <p:cNvSpPr>
                <a:spLocks noEditPoints="1"/>
              </p:cNvSpPr>
              <p:nvPr/>
            </p:nvSpPr>
            <p:spPr bwMode="auto">
              <a:xfrm>
                <a:off x="5004" y="5465"/>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81" name="图形"/>
              <p:cNvSpPr>
                <a:spLocks noEditPoints="1"/>
              </p:cNvSpPr>
              <p:nvPr/>
            </p:nvSpPr>
            <p:spPr bwMode="auto">
              <a:xfrm>
                <a:off x="5004" y="7611"/>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68" name="图形"/>
              <p:cNvSpPr/>
              <p:nvPr/>
            </p:nvSpPr>
            <p:spPr>
              <a:xfrm>
                <a:off x="3262" y="3160"/>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01</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70" name="图形"/>
              <p:cNvSpPr/>
              <p:nvPr/>
            </p:nvSpPr>
            <p:spPr>
              <a:xfrm>
                <a:off x="3262" y="5288"/>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03</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72" name="图形"/>
              <p:cNvSpPr/>
              <p:nvPr/>
            </p:nvSpPr>
            <p:spPr>
              <a:xfrm>
                <a:off x="3262" y="7416"/>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05</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12" name="图形"/>
              <p:cNvSpPr txBox="1"/>
              <p:nvPr/>
            </p:nvSpPr>
            <p:spPr>
              <a:xfrm>
                <a:off x="5876" y="3127"/>
                <a:ext cx="8492"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3" name="图形"/>
              <p:cNvSpPr txBox="1"/>
              <p:nvPr/>
            </p:nvSpPr>
            <p:spPr>
              <a:xfrm>
                <a:off x="5834" y="5288"/>
                <a:ext cx="8534"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4" name="图形"/>
              <p:cNvSpPr txBox="1"/>
              <p:nvPr/>
            </p:nvSpPr>
            <p:spPr>
              <a:xfrm>
                <a:off x="5834" y="7449"/>
                <a:ext cx="8534"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pic>
          <p:nvPicPr>
            <p:cNvPr id="15" name="图形"/>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4570" y="2828"/>
              <a:ext cx="4528" cy="6157"/>
            </a:xfrm>
            <a:prstGeom prst="rect">
              <a:avLst/>
            </a:prstGeom>
          </p:spPr>
        </p:pic>
        <p:grpSp>
          <p:nvGrpSpPr>
            <p:cNvPr id="28" name="组合 27"/>
            <p:cNvGrpSpPr/>
            <p:nvPr/>
          </p:nvGrpSpPr>
          <p:grpSpPr>
            <a:xfrm flipH="1">
              <a:off x="28774" y="3330"/>
              <a:ext cx="652" cy="4919"/>
              <a:chOff x="29674" y="3330"/>
              <a:chExt cx="652" cy="4919"/>
            </a:xfrm>
          </p:grpSpPr>
          <p:sp>
            <p:nvSpPr>
              <p:cNvPr id="19" name="图形"/>
              <p:cNvSpPr>
                <a:spLocks noEditPoints="1"/>
              </p:cNvSpPr>
              <p:nvPr/>
            </p:nvSpPr>
            <p:spPr bwMode="auto">
              <a:xfrm flipH="1">
                <a:off x="29674" y="3330"/>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20" name="图形"/>
              <p:cNvSpPr>
                <a:spLocks noEditPoints="1"/>
              </p:cNvSpPr>
              <p:nvPr/>
            </p:nvSpPr>
            <p:spPr bwMode="auto">
              <a:xfrm flipH="1">
                <a:off x="29674" y="5451"/>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sp>
            <p:nvSpPr>
              <p:cNvPr id="21" name="图形"/>
              <p:cNvSpPr>
                <a:spLocks noEditPoints="1"/>
              </p:cNvSpPr>
              <p:nvPr/>
            </p:nvSpPr>
            <p:spPr bwMode="auto">
              <a:xfrm flipH="1">
                <a:off x="29674" y="7597"/>
                <a:ext cx="653" cy="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chemeClr val="accent1"/>
                  </a:gs>
                  <a:gs pos="100000">
                    <a:schemeClr val="accent2"/>
                  </a:gs>
                </a:gsLst>
                <a:lin ang="5400000" scaled="0"/>
              </a:gradFill>
              <a:ln w="9525">
                <a:noFill/>
                <a:round/>
              </a:ln>
            </p:spPr>
            <p:txBody>
              <a:bodyPr vert="horz" wrap="square" lIns="121913" tIns="60956" rIns="121913" bIns="60956" numCol="1" anchor="t" anchorCtr="0" compatLnSpc="1"/>
              <a:lstStyle/>
              <a:p>
                <a:pPr>
                  <a:lnSpc>
                    <a:spcPct val="120000"/>
                  </a:lnSpc>
                </a:pPr>
                <a:endParaRPr lang="en-US" sz="760" dirty="0">
                  <a:latin typeface="思源黑体旧字形 Light" panose="020B0300000000000000" charset="-128"/>
                  <a:ea typeface="思源黑体旧字形 Light" panose="020B0300000000000000" charset="-128"/>
                  <a:cs typeface="思源黑体旧字形 Light" panose="020B0300000000000000" charset="-128"/>
                  <a:sym typeface="Arial" panose="020B0604020202020204" pitchFamily="34" charset="0"/>
                </a:endParaRPr>
              </a:p>
            </p:txBody>
          </p:sp>
        </p:grpSp>
        <p:sp>
          <p:nvSpPr>
            <p:cNvPr id="22" name="图形"/>
            <p:cNvSpPr/>
            <p:nvPr/>
          </p:nvSpPr>
          <p:spPr>
            <a:xfrm flipH="1">
              <a:off x="29923" y="3146"/>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02</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23" name="图形"/>
            <p:cNvSpPr/>
            <p:nvPr/>
          </p:nvSpPr>
          <p:spPr>
            <a:xfrm flipH="1">
              <a:off x="29923" y="5274"/>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04</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24" name="图形"/>
            <p:cNvSpPr/>
            <p:nvPr/>
          </p:nvSpPr>
          <p:spPr>
            <a:xfrm flipH="1">
              <a:off x="29923" y="7402"/>
              <a:ext cx="1246" cy="1210"/>
            </a:xfrm>
            <a:prstGeom prst="ellipse">
              <a:avLst/>
            </a:prstGeom>
            <a:gradFill>
              <a:gsLst>
                <a:gs pos="0">
                  <a:schemeClr val="accent1"/>
                </a:gs>
                <a:gs pos="100000">
                  <a:schemeClr val="accent2"/>
                </a:gs>
              </a:gsLst>
              <a:lin ang="5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710">
                <a:lnSpc>
                  <a:spcPct val="120000"/>
                </a:lnSpc>
                <a:spcAft>
                  <a:spcPct val="35000"/>
                </a:spcAft>
              </a:pPr>
              <a:r>
                <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rPr>
                <a:t>06</a:t>
              </a:r>
              <a:endParaRPr lang="en-US" sz="3200" dirty="0">
                <a:solidFill>
                  <a:srgbClr val="B72B30"/>
                </a:solidFill>
                <a:latin typeface="三极榜书" panose="00000500000000000000" charset="-122"/>
                <a:ea typeface="三极榜书" panose="00000500000000000000" charset="-122"/>
                <a:cs typeface="思源黑体旧字形 Light" panose="020B0300000000000000" charset="-128"/>
                <a:sym typeface="Arial" panose="020B0604020202020204" pitchFamily="34" charset="0"/>
              </a:endParaRPr>
            </a:p>
          </p:txBody>
        </p:sp>
        <p:sp>
          <p:nvSpPr>
            <p:cNvPr id="25" name="图形"/>
            <p:cNvSpPr txBox="1"/>
            <p:nvPr/>
          </p:nvSpPr>
          <p:spPr>
            <a:xfrm flipH="1">
              <a:off x="20063" y="3113"/>
              <a:ext cx="8492"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6" name="图形"/>
            <p:cNvSpPr txBox="1"/>
            <p:nvPr/>
          </p:nvSpPr>
          <p:spPr>
            <a:xfrm flipH="1">
              <a:off x="20063" y="5274"/>
              <a:ext cx="8534"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7" name="图形"/>
            <p:cNvSpPr txBox="1"/>
            <p:nvPr/>
          </p:nvSpPr>
          <p:spPr>
            <a:xfrm flipH="1">
              <a:off x="20063" y="7435"/>
              <a:ext cx="8534" cy="1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indent="0" algn="l">
                <a:lnSpc>
                  <a:spcPct val="150000"/>
                </a:lnSpc>
                <a:buNone/>
              </a:pPr>
              <a:r>
                <a:rPr lang="zh-CN" altLang="en-US">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在此处添加您的文本内容在此处添加您的文本内容在此处添加您的文本内容在此处添加您的文本内容添加您的文本内容</a:t>
              </a:r>
              <a:endParaRPr lang="zh-CN" altLang="en-US"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春节晚1会2"/>
          <p:cNvPicPr>
            <a:picLocks noChangeAspect="1"/>
          </p:cNvPicPr>
          <p:nvPr/>
        </p:nvPicPr>
        <p:blipFill>
          <a:blip r:embed="rId1"/>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3" name="图形" descr="E:\09熊猫办公\001素材\020新年晚会\春节晚rt会2.png春节晚rt会2"/>
          <p:cNvPicPr>
            <a:picLocks noChangeAspect="1"/>
          </p:cNvPicPr>
          <p:nvPr/>
        </p:nvPicPr>
        <p:blipFill>
          <a:blip r:embed="rId2"/>
          <a:srcRect l="15019" t="18984" r="9222" b="23024"/>
          <a:stretch>
            <a:fillRect/>
          </a:stretch>
        </p:blipFill>
        <p:spPr>
          <a:xfrm>
            <a:off x="3569018" y="264160"/>
            <a:ext cx="14761210" cy="5647690"/>
          </a:xfrm>
          <a:prstGeom prst="rect">
            <a:avLst/>
          </a:prstGeom>
        </p:spPr>
      </p:pic>
      <p:pic>
        <p:nvPicPr>
          <p:cNvPr id="5" name="图形" descr="春节t晚会2"/>
          <p:cNvPicPr>
            <a:picLocks noChangeAspect="1"/>
          </p:cNvPicPr>
          <p:nvPr/>
        </p:nvPicPr>
        <p:blipFill>
          <a:blip r:embed="rId3"/>
          <a:srcRect l="71809" t="60692"/>
          <a:stretch>
            <a:fillRect/>
          </a:stretch>
        </p:blipFill>
        <p:spPr>
          <a:xfrm>
            <a:off x="18269585" y="4852035"/>
            <a:ext cx="3368040" cy="2346960"/>
          </a:xfrm>
          <a:prstGeom prst="rect">
            <a:avLst/>
          </a:prstGeom>
        </p:spPr>
      </p:pic>
      <p:pic>
        <p:nvPicPr>
          <p:cNvPr id="7" name="图形" descr="fg8"/>
          <p:cNvPicPr>
            <a:picLocks noChangeAspect="1"/>
          </p:cNvPicPr>
          <p:nvPr/>
        </p:nvPicPr>
        <p:blipFill>
          <a:blip r:embed="rId4"/>
          <a:srcRect l="62629" b="69757"/>
          <a:stretch>
            <a:fillRect/>
          </a:stretch>
        </p:blipFill>
        <p:spPr>
          <a:xfrm>
            <a:off x="18330545" y="635"/>
            <a:ext cx="3268980" cy="3969385"/>
          </a:xfrm>
          <a:prstGeom prst="rect">
            <a:avLst/>
          </a:prstGeom>
        </p:spPr>
      </p:pic>
      <p:pic>
        <p:nvPicPr>
          <p:cNvPr id="9" name="图形" descr="2kl5"/>
          <p:cNvPicPr>
            <a:picLocks noChangeAspect="1"/>
          </p:cNvPicPr>
          <p:nvPr/>
        </p:nvPicPr>
        <p:blipFill>
          <a:blip r:embed="rId5"/>
          <a:srcRect t="69866" r="46423" b="12156"/>
          <a:stretch>
            <a:fillRect/>
          </a:stretch>
        </p:blipFill>
        <p:spPr>
          <a:xfrm>
            <a:off x="0" y="5911850"/>
            <a:ext cx="7713345" cy="1294130"/>
          </a:xfrm>
          <a:prstGeom prst="rect">
            <a:avLst/>
          </a:prstGeom>
        </p:spPr>
      </p:pic>
      <p:sp>
        <p:nvSpPr>
          <p:cNvPr id="17" name="图形"/>
          <p:cNvSpPr txBox="1"/>
          <p:nvPr/>
        </p:nvSpPr>
        <p:spPr>
          <a:xfrm>
            <a:off x="8162925" y="4552315"/>
            <a:ext cx="5593080" cy="490855"/>
          </a:xfrm>
          <a:prstGeom prst="rect">
            <a:avLst/>
          </a:prstGeom>
          <a:noFill/>
        </p:spPr>
        <p:txBody>
          <a:bodyPr wrap="square" rtlCol="0">
            <a:noAutofit/>
          </a:bodyPr>
          <a:lstStyle/>
          <a:p>
            <a:pPr algn="dist"/>
            <a:r>
              <a:rPr lang="zh-CN" altLang="en-US" sz="32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 CN Medium" panose="020B0600000000000000" charset="-122"/>
                <a:sym typeface="+mn-ea"/>
              </a:rPr>
              <a:t>再次感谢您的观赏聆听</a:t>
            </a:r>
            <a:endParaRPr lang="en-US" altLang="zh-CN" sz="3200"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 CN Medium" panose="020B0600000000000000" charset="-122"/>
              <a:sym typeface="+mn-ea"/>
            </a:endParaRPr>
          </a:p>
        </p:txBody>
      </p:sp>
      <p:pic>
        <p:nvPicPr>
          <p:cNvPr id="18" name="图形" descr="春节t晚会2"/>
          <p:cNvPicPr>
            <a:picLocks noChangeAspect="1"/>
          </p:cNvPicPr>
          <p:nvPr/>
        </p:nvPicPr>
        <p:blipFill>
          <a:blip r:embed="rId3"/>
          <a:srcRect l="20057" t="61682" r="71313" b="24661"/>
          <a:stretch>
            <a:fillRect/>
          </a:stretch>
        </p:blipFill>
        <p:spPr>
          <a:xfrm>
            <a:off x="4803775" y="4636135"/>
            <a:ext cx="1142365" cy="903605"/>
          </a:xfrm>
          <a:prstGeom prst="rect">
            <a:avLst/>
          </a:prstGeom>
        </p:spPr>
      </p:pic>
      <p:pic>
        <p:nvPicPr>
          <p:cNvPr id="22" name="图形" descr="春节t晚会2"/>
          <p:cNvPicPr>
            <a:picLocks noChangeAspect="1"/>
          </p:cNvPicPr>
          <p:nvPr/>
        </p:nvPicPr>
        <p:blipFill>
          <a:blip r:embed="rId3"/>
          <a:srcRect l="20057" t="61682" r="71313" b="24661"/>
          <a:stretch>
            <a:fillRect/>
          </a:stretch>
        </p:blipFill>
        <p:spPr>
          <a:xfrm>
            <a:off x="6649085" y="4999990"/>
            <a:ext cx="681990" cy="539750"/>
          </a:xfrm>
          <a:prstGeom prst="rect">
            <a:avLst/>
          </a:prstGeom>
        </p:spPr>
      </p:pic>
      <p:pic>
        <p:nvPicPr>
          <p:cNvPr id="23" name="图形"/>
          <p:cNvPicPr>
            <a:picLocks noChangeAspect="1"/>
          </p:cNvPicPr>
          <p:nvPr/>
        </p:nvPicPr>
        <p:blipFill>
          <a:blip r:embed="rId6"/>
          <a:stretch>
            <a:fillRect/>
          </a:stretch>
        </p:blipFill>
        <p:spPr>
          <a:xfrm>
            <a:off x="-8255" y="0"/>
            <a:ext cx="4667250" cy="6248400"/>
          </a:xfrm>
          <a:prstGeom prst="rect">
            <a:avLst/>
          </a:prstGeom>
        </p:spPr>
      </p:pic>
      <p:sp>
        <p:nvSpPr>
          <p:cNvPr id="24" name="图形"/>
          <p:cNvSpPr txBox="1"/>
          <p:nvPr/>
        </p:nvSpPr>
        <p:spPr>
          <a:xfrm>
            <a:off x="8162925" y="4973320"/>
            <a:ext cx="5831205" cy="645160"/>
          </a:xfrm>
          <a:prstGeom prst="rect">
            <a:avLst/>
          </a:prstGeom>
          <a:noFill/>
        </p:spPr>
        <p:txBody>
          <a:bodyPr wrap="square" rtlCol="0">
            <a:spAutoFit/>
          </a:bodyPr>
          <a:lstStyle/>
          <a:p>
            <a:pPr algn="ctr">
              <a:lnSpc>
                <a:spcPct val="150000"/>
              </a:lnSpc>
            </a:pP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ctr">
              <a:lnSpc>
                <a:spcPct val="150000"/>
              </a:lnSpc>
            </a:pP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2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2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25" name="图形" descr="fg8"/>
          <p:cNvPicPr>
            <a:picLocks noChangeAspect="1"/>
          </p:cNvPicPr>
          <p:nvPr/>
        </p:nvPicPr>
        <p:blipFill>
          <a:blip r:embed="rId4"/>
          <a:srcRect l="72277" t="20335" r="9648" b="72699"/>
          <a:stretch>
            <a:fillRect/>
          </a:stretch>
        </p:blipFill>
        <p:spPr>
          <a:xfrm>
            <a:off x="2519680" y="4128770"/>
            <a:ext cx="158115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3" presetClass="entr" presetSubtype="16" fill="hold" nodeType="afterEffect">
                                  <p:stCondLst>
                                    <p:cond delay="0"/>
                                  </p:stCondLst>
                                  <p:childTnLst>
                                    <p:set>
                                      <p:cBhvr>
                                        <p:cTn id="22" dur="500" fill="hold">
                                          <p:stCondLst>
                                            <p:cond delay="0"/>
                                          </p:stCondLst>
                                        </p:cTn>
                                        <p:tgtEl>
                                          <p:spTgt spid="3"/>
                                        </p:tgtEl>
                                        <p:attrNameLst>
                                          <p:attrName>style.visibility</p:attrName>
                                        </p:attrNameLst>
                                      </p:cBhvr>
                                      <p:to>
                                        <p:strVal val="visible"/>
                                      </p:to>
                                    </p:set>
                                    <p:animEffect transition="in" filter="plus(in)">
                                      <p:cBhvr>
                                        <p:cTn id="23" dur="500"/>
                                        <p:tgtEl>
                                          <p:spTgt spid="3"/>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1" presetClass="entr" presetSubtype="0" fill="hold" nodeType="afterEffect">
                                  <p:stCondLst>
                                    <p:cond delay="0"/>
                                  </p:stCondLst>
                                  <p:childTnLst>
                                    <p:set>
                                      <p:cBhvr>
                                        <p:cTn id="36" dur="1000">
                                          <p:stCondLst>
                                            <p:cond delay="0"/>
                                          </p:stCondLst>
                                        </p:cTn>
                                        <p:tgtEl>
                                          <p:spTgt spid="22"/>
                                        </p:tgtEl>
                                        <p:attrNameLst>
                                          <p:attrName>style.visibility</p:attrName>
                                        </p:attrNameLst>
                                      </p:cBhvr>
                                      <p:to>
                                        <p:strVal val="visible"/>
                                      </p:to>
                                    </p:set>
                                  </p:childTnLst>
                                </p:cTn>
                              </p:par>
                            </p:childTnLst>
                          </p:cTn>
                        </p:par>
                        <p:par>
                          <p:cTn id="37" fill="hold">
                            <p:stCondLst>
                              <p:cond delay="4500"/>
                            </p:stCondLst>
                            <p:childTnLst>
                              <p:par>
                                <p:cTn id="38" presetID="11" presetClass="entr" presetSubtype="0" fill="hold" nodeType="afterEffect">
                                  <p:stCondLst>
                                    <p:cond delay="0"/>
                                  </p:stCondLst>
                                  <p:childTnLst>
                                    <p:set>
                                      <p:cBhvr>
                                        <p:cTn id="39" dur="1000">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4" grpId="0"/>
      <p:bldP spid="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descr="春节晚1会2"/>
          <p:cNvPicPr>
            <a:picLocks noChangeAspect="1"/>
          </p:cNvPicPr>
          <p:nvPr/>
        </p:nvPicPr>
        <p:blipFill>
          <a:blip r:embed="rId1"/>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形" descr="春节t晚会2"/>
          <p:cNvPicPr>
            <a:picLocks noChangeAspect="1"/>
          </p:cNvPicPr>
          <p:nvPr/>
        </p:nvPicPr>
        <p:blipFill>
          <a:blip r:embed="rId2"/>
          <a:srcRect l="71809" t="60692"/>
          <a:stretch>
            <a:fillRect/>
          </a:stretch>
        </p:blipFill>
        <p:spPr>
          <a:xfrm>
            <a:off x="18231485" y="4852035"/>
            <a:ext cx="3368040" cy="2346960"/>
          </a:xfrm>
          <a:prstGeom prst="rect">
            <a:avLst/>
          </a:prstGeom>
        </p:spPr>
      </p:pic>
      <p:pic>
        <p:nvPicPr>
          <p:cNvPr id="19" name="图形"/>
          <p:cNvPicPr>
            <a:picLocks noChangeAspect="1"/>
          </p:cNvPicPr>
          <p:nvPr/>
        </p:nvPicPr>
        <p:blipFill>
          <a:blip r:embed="rId3"/>
          <a:stretch>
            <a:fillRect/>
          </a:stretch>
        </p:blipFill>
        <p:spPr>
          <a:xfrm>
            <a:off x="-8255" y="0"/>
            <a:ext cx="4667250" cy="6248400"/>
          </a:xfrm>
          <a:prstGeom prst="rect">
            <a:avLst/>
          </a:prstGeom>
        </p:spPr>
      </p:pic>
      <p:pic>
        <p:nvPicPr>
          <p:cNvPr id="2" name="图形" descr="春节t晚会2"/>
          <p:cNvPicPr>
            <a:picLocks noChangeAspect="1"/>
          </p:cNvPicPr>
          <p:nvPr/>
        </p:nvPicPr>
        <p:blipFill>
          <a:blip r:embed="rId2"/>
          <a:srcRect l="71809" t="60692"/>
          <a:stretch>
            <a:fillRect/>
          </a:stretch>
        </p:blipFill>
        <p:spPr>
          <a:xfrm flipH="1">
            <a:off x="-8255" y="4852035"/>
            <a:ext cx="3368040" cy="2346960"/>
          </a:xfrm>
          <a:prstGeom prst="rect">
            <a:avLst/>
          </a:prstGeom>
        </p:spPr>
      </p:pic>
      <p:pic>
        <p:nvPicPr>
          <p:cNvPr id="10" name="图形" descr="fg8"/>
          <p:cNvPicPr>
            <a:picLocks noChangeAspect="1"/>
          </p:cNvPicPr>
          <p:nvPr/>
        </p:nvPicPr>
        <p:blipFill>
          <a:blip r:embed="rId4"/>
          <a:srcRect l="62629" b="69757"/>
          <a:stretch>
            <a:fillRect/>
          </a:stretch>
        </p:blipFill>
        <p:spPr>
          <a:xfrm>
            <a:off x="18330545" y="635"/>
            <a:ext cx="3268980" cy="3969385"/>
          </a:xfrm>
          <a:prstGeom prst="rect">
            <a:avLst/>
          </a:prstGeom>
        </p:spPr>
      </p:pic>
      <p:sp>
        <p:nvSpPr>
          <p:cNvPr id="5" name="图形"/>
          <p:cNvSpPr/>
          <p:nvPr/>
        </p:nvSpPr>
        <p:spPr>
          <a:xfrm>
            <a:off x="7672070" y="2518410"/>
            <a:ext cx="9557385" cy="1506855"/>
          </a:xfrm>
          <a:prstGeom prst="rect">
            <a:avLst/>
          </a:prstGeom>
        </p:spPr>
        <p:txBody>
          <a:bodyPr wrap="square">
            <a:spAutoFit/>
          </a:bodyPr>
          <a:lstStyle/>
          <a:p>
            <a:pPr algn="dist"/>
            <a:r>
              <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晚会活动策划方案</a:t>
            </a:r>
            <a:endPar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7" name="图形"/>
          <p:cNvSpPr txBox="1"/>
          <p:nvPr/>
        </p:nvSpPr>
        <p:spPr>
          <a:xfrm>
            <a:off x="7767320" y="3638550"/>
            <a:ext cx="9328150" cy="829945"/>
          </a:xfrm>
          <a:prstGeom prst="rect">
            <a:avLst/>
          </a:prstGeom>
          <a:noFill/>
        </p:spPr>
        <p:txBody>
          <a:bodyPr wrap="square" rtlCol="0">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6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12" name="图形"/>
          <p:cNvGrpSpPr/>
          <p:nvPr/>
        </p:nvGrpSpPr>
        <p:grpSpPr>
          <a:xfrm>
            <a:off x="3672840" y="1758950"/>
            <a:ext cx="3950970" cy="3417570"/>
            <a:chOff x="5784" y="2770"/>
            <a:chExt cx="6222" cy="5382"/>
          </a:xfrm>
        </p:grpSpPr>
        <p:pic>
          <p:nvPicPr>
            <p:cNvPr id="3" name="图形" descr="E:\09熊猫办公\001素材\020新年晚会\5db3bbfb0742b1572060155354.png5db3bbfb0742b1572060155354"/>
            <p:cNvPicPr>
              <a:picLocks noChangeAspect="1"/>
            </p:cNvPicPr>
            <p:nvPr/>
          </p:nvPicPr>
          <p:blipFill>
            <a:blip r:embed="rId5"/>
            <a:srcRect l="13610" t="5974" r="8770"/>
            <a:stretch>
              <a:fillRect/>
            </a:stretch>
          </p:blipFill>
          <p:spPr>
            <a:xfrm>
              <a:off x="5784" y="2770"/>
              <a:ext cx="6222" cy="5383"/>
            </a:xfrm>
            <a:prstGeom prst="rect">
              <a:avLst/>
            </a:prstGeom>
          </p:spPr>
        </p:pic>
        <p:sp>
          <p:nvSpPr>
            <p:cNvPr id="7" name="图形"/>
            <p:cNvSpPr txBox="1"/>
            <p:nvPr/>
          </p:nvSpPr>
          <p:spPr>
            <a:xfrm>
              <a:off x="7337" y="4063"/>
              <a:ext cx="2697" cy="22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壹</a:t>
              </a:r>
              <a:endPar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pic>
        <p:nvPicPr>
          <p:cNvPr id="9" name="图形"/>
          <p:cNvPicPr>
            <a:picLocks noChangeAspect="1"/>
          </p:cNvPicPr>
          <p:nvPr/>
        </p:nvPicPr>
        <p:blipFill>
          <a:blip r:embed="rId6" cstate="print">
            <a:extLst>
              <a:ext uri="{28A0092B-C50C-407E-A947-70E740481C1C}">
                <a14:useLocalDpi xmlns:a14="http://schemas.microsoft.com/office/drawing/2010/main" val="0"/>
              </a:ext>
            </a:extLst>
          </a:blip>
          <a:srcRect l="-1600" r="-2494"/>
          <a:stretch>
            <a:fillRect/>
          </a:stretch>
        </p:blipFill>
        <p:spPr>
          <a:xfrm>
            <a:off x="14889480" y="5296076"/>
            <a:ext cx="4667250" cy="1420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1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988820" y="1609725"/>
            <a:ext cx="17633950" cy="4838065"/>
            <a:chOff x="3132" y="2535"/>
            <a:chExt cx="27770" cy="7619"/>
          </a:xfrm>
        </p:grpSpPr>
        <p:grpSp>
          <p:nvGrpSpPr>
            <p:cNvPr id="23" name="组合 22"/>
            <p:cNvGrpSpPr/>
            <p:nvPr/>
          </p:nvGrpSpPr>
          <p:grpSpPr>
            <a:xfrm>
              <a:off x="3132" y="3512"/>
              <a:ext cx="9315" cy="5226"/>
              <a:chOff x="1679" y="3392"/>
              <a:chExt cx="9315" cy="5226"/>
            </a:xfrm>
          </p:grpSpPr>
          <p:grpSp>
            <p:nvGrpSpPr>
              <p:cNvPr id="17" name="组合 16"/>
              <p:cNvGrpSpPr/>
              <p:nvPr/>
            </p:nvGrpSpPr>
            <p:grpSpPr>
              <a:xfrm>
                <a:off x="1679" y="7494"/>
                <a:ext cx="934" cy="934"/>
                <a:chOff x="683684" y="4063815"/>
                <a:chExt cx="592849" cy="592849"/>
              </a:xfrm>
            </p:grpSpPr>
            <p:sp>
              <p:nvSpPr>
                <p:cNvPr id="28" name="图形"/>
                <p:cNvSpPr/>
                <p:nvPr/>
              </p:nvSpPr>
              <p:spPr>
                <a:xfrm>
                  <a:off x="683684" y="4063815"/>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grpSp>
              <p:nvGrpSpPr>
                <p:cNvPr id="38" name="组合 37"/>
                <p:cNvGrpSpPr/>
                <p:nvPr/>
              </p:nvGrpSpPr>
              <p:grpSpPr>
                <a:xfrm>
                  <a:off x="825850" y="4200356"/>
                  <a:ext cx="314433" cy="315474"/>
                  <a:chOff x="5629350" y="4298691"/>
                  <a:chExt cx="410854" cy="412214"/>
                </a:xfrm>
                <a:effectLst>
                  <a:outerShdw blurRad="50800" dist="38100" dir="5400000" algn="t" rotWithShape="0">
                    <a:prstClr val="black">
                      <a:alpha val="40000"/>
                    </a:prstClr>
                  </a:outerShdw>
                </a:effectLst>
              </p:grpSpPr>
              <p:sp>
                <p:nvSpPr>
                  <p:cNvPr id="39" name="图形"/>
                  <p:cNvSpPr/>
                  <p:nvPr/>
                </p:nvSpPr>
                <p:spPr>
                  <a:xfrm>
                    <a:off x="5629350" y="4298691"/>
                    <a:ext cx="379564" cy="412214"/>
                  </a:xfrm>
                  <a:custGeom>
                    <a:avLst/>
                    <a:gdLst/>
                    <a:ahLst/>
                    <a:cxnLst>
                      <a:cxn ang="0">
                        <a:pos x="wd2" y="hd2"/>
                      </a:cxn>
                      <a:cxn ang="5400000">
                        <a:pos x="wd2" y="hd2"/>
                      </a:cxn>
                      <a:cxn ang="10800000">
                        <a:pos x="wd2" y="hd2"/>
                      </a:cxn>
                      <a:cxn ang="16200000">
                        <a:pos x="wd2" y="hd2"/>
                      </a:cxn>
                    </a:cxnLst>
                    <a:rect l="0" t="0" r="r" b="b"/>
                    <a:pathLst>
                      <a:path w="21600" h="21600" extrusionOk="0">
                        <a:moveTo>
                          <a:pt x="10434" y="11981"/>
                        </a:moveTo>
                        <a:cubicBezTo>
                          <a:pt x="10434" y="2869"/>
                          <a:pt x="10434" y="2869"/>
                          <a:pt x="10434" y="2869"/>
                        </a:cubicBezTo>
                        <a:cubicBezTo>
                          <a:pt x="10434" y="0"/>
                          <a:pt x="10434" y="0"/>
                          <a:pt x="10434" y="0"/>
                        </a:cubicBezTo>
                        <a:cubicBezTo>
                          <a:pt x="10434" y="0"/>
                          <a:pt x="10434" y="0"/>
                          <a:pt x="10434" y="0"/>
                        </a:cubicBezTo>
                        <a:cubicBezTo>
                          <a:pt x="4576" y="675"/>
                          <a:pt x="0" y="5231"/>
                          <a:pt x="0" y="10800"/>
                        </a:cubicBezTo>
                        <a:cubicBezTo>
                          <a:pt x="0" y="16706"/>
                          <a:pt x="5308" y="21600"/>
                          <a:pt x="11715" y="21600"/>
                        </a:cubicBezTo>
                        <a:cubicBezTo>
                          <a:pt x="11715" y="21600"/>
                          <a:pt x="11715" y="21600"/>
                          <a:pt x="11715" y="21600"/>
                        </a:cubicBezTo>
                        <a:cubicBezTo>
                          <a:pt x="11715" y="21600"/>
                          <a:pt x="11715" y="21600"/>
                          <a:pt x="11715" y="21600"/>
                        </a:cubicBezTo>
                        <a:cubicBezTo>
                          <a:pt x="15925" y="21600"/>
                          <a:pt x="19586" y="19575"/>
                          <a:pt x="21600" y="16537"/>
                        </a:cubicBezTo>
                        <a:cubicBezTo>
                          <a:pt x="21600" y="16537"/>
                          <a:pt x="21600" y="16537"/>
                          <a:pt x="21600" y="16537"/>
                        </a:cubicBezTo>
                        <a:lnTo>
                          <a:pt x="10434" y="11981"/>
                        </a:lnTo>
                        <a:close/>
                      </a:path>
                    </a:pathLst>
                  </a:custGeom>
                  <a:solidFill>
                    <a:srgbClr val="B72B30"/>
                  </a:solidFill>
                  <a:ln w="12700" cap="flat">
                    <a:noFill/>
                    <a:miter lim="400000"/>
                  </a:ln>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sp>
                <p:nvSpPr>
                  <p:cNvPr id="40" name="图形"/>
                  <p:cNvSpPr/>
                  <p:nvPr/>
                </p:nvSpPr>
                <p:spPr>
                  <a:xfrm>
                    <a:off x="5857904" y="4298691"/>
                    <a:ext cx="182300" cy="2693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0" y="4371"/>
                          <a:pt x="0" y="4371"/>
                          <a:pt x="0" y="4371"/>
                        </a:cubicBezTo>
                        <a:cubicBezTo>
                          <a:pt x="0" y="15943"/>
                          <a:pt x="0" y="15943"/>
                          <a:pt x="0" y="15943"/>
                        </a:cubicBezTo>
                        <a:cubicBezTo>
                          <a:pt x="20084" y="21600"/>
                          <a:pt x="20084" y="21600"/>
                          <a:pt x="20084" y="21600"/>
                        </a:cubicBezTo>
                        <a:cubicBezTo>
                          <a:pt x="20084" y="21600"/>
                          <a:pt x="20084" y="21600"/>
                          <a:pt x="20084" y="21600"/>
                        </a:cubicBezTo>
                        <a:cubicBezTo>
                          <a:pt x="20084" y="21600"/>
                          <a:pt x="20084" y="21600"/>
                          <a:pt x="20084" y="21600"/>
                        </a:cubicBezTo>
                        <a:cubicBezTo>
                          <a:pt x="20084" y="21600"/>
                          <a:pt x="20084" y="21600"/>
                          <a:pt x="20084" y="21600"/>
                        </a:cubicBezTo>
                        <a:cubicBezTo>
                          <a:pt x="20463" y="21600"/>
                          <a:pt x="20463" y="21600"/>
                          <a:pt x="20463" y="21600"/>
                        </a:cubicBezTo>
                        <a:cubicBezTo>
                          <a:pt x="21221" y="20057"/>
                          <a:pt x="21600" y="18257"/>
                          <a:pt x="21600" y="16457"/>
                        </a:cubicBezTo>
                        <a:cubicBezTo>
                          <a:pt x="21600" y="7971"/>
                          <a:pt x="12126" y="1029"/>
                          <a:pt x="0" y="0"/>
                        </a:cubicBezTo>
                        <a:close/>
                      </a:path>
                    </a:pathLst>
                  </a:custGeom>
                  <a:solidFill>
                    <a:srgbClr val="B72B30"/>
                  </a:solidFill>
                  <a:ln w="12700" cap="flat">
                    <a:noFill/>
                    <a:miter lim="400000"/>
                  </a:ln>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grpSp>
          <p:grpSp>
            <p:nvGrpSpPr>
              <p:cNvPr id="29" name="组合 28"/>
              <p:cNvGrpSpPr/>
              <p:nvPr/>
            </p:nvGrpSpPr>
            <p:grpSpPr>
              <a:xfrm>
                <a:off x="1681" y="5494"/>
                <a:ext cx="934" cy="934"/>
                <a:chOff x="683684" y="3145563"/>
                <a:chExt cx="592849" cy="592849"/>
              </a:xfrm>
            </p:grpSpPr>
            <p:sp>
              <p:nvSpPr>
                <p:cNvPr id="30" name="图形"/>
                <p:cNvSpPr/>
                <p:nvPr/>
              </p:nvSpPr>
              <p:spPr>
                <a:xfrm>
                  <a:off x="683684" y="3145563"/>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42" name="图形"/>
                <p:cNvSpPr/>
                <p:nvPr/>
              </p:nvSpPr>
              <p:spPr>
                <a:xfrm>
                  <a:off x="830612" y="3330043"/>
                  <a:ext cx="308636" cy="216962"/>
                </a:xfrm>
                <a:custGeom>
                  <a:avLst/>
                  <a:gdLst/>
                  <a:ahLst/>
                  <a:cxnLst>
                    <a:cxn ang="0">
                      <a:pos x="wd2" y="hd2"/>
                    </a:cxn>
                    <a:cxn ang="5400000">
                      <a:pos x="wd2" y="hd2"/>
                    </a:cxn>
                    <a:cxn ang="10800000">
                      <a:pos x="wd2" y="hd2"/>
                    </a:cxn>
                    <a:cxn ang="16200000">
                      <a:pos x="wd2" y="hd2"/>
                    </a:cxn>
                  </a:cxnLst>
                  <a:rect l="0" t="0" r="r" b="b"/>
                  <a:pathLst>
                    <a:path w="21600" h="21600" extrusionOk="0">
                      <a:moveTo>
                        <a:pt x="19744" y="2160"/>
                      </a:moveTo>
                      <a:cubicBezTo>
                        <a:pt x="19744" y="480"/>
                        <a:pt x="19744" y="480"/>
                        <a:pt x="19744" y="480"/>
                      </a:cubicBezTo>
                      <a:cubicBezTo>
                        <a:pt x="18225" y="240"/>
                        <a:pt x="18225" y="240"/>
                        <a:pt x="18225" y="240"/>
                      </a:cubicBezTo>
                      <a:cubicBezTo>
                        <a:pt x="17719" y="0"/>
                        <a:pt x="17212" y="0"/>
                        <a:pt x="16706" y="0"/>
                      </a:cubicBezTo>
                      <a:cubicBezTo>
                        <a:pt x="15525" y="0"/>
                        <a:pt x="14344" y="240"/>
                        <a:pt x="13162" y="720"/>
                      </a:cubicBezTo>
                      <a:cubicBezTo>
                        <a:pt x="12319" y="960"/>
                        <a:pt x="11644" y="1440"/>
                        <a:pt x="10800" y="1920"/>
                      </a:cubicBezTo>
                      <a:cubicBezTo>
                        <a:pt x="9956" y="1440"/>
                        <a:pt x="9281" y="960"/>
                        <a:pt x="8438" y="720"/>
                      </a:cubicBezTo>
                      <a:cubicBezTo>
                        <a:pt x="7256" y="240"/>
                        <a:pt x="6075" y="0"/>
                        <a:pt x="4894" y="0"/>
                      </a:cubicBezTo>
                      <a:cubicBezTo>
                        <a:pt x="4388" y="0"/>
                        <a:pt x="3881" y="0"/>
                        <a:pt x="3375" y="240"/>
                      </a:cubicBezTo>
                      <a:cubicBezTo>
                        <a:pt x="1856" y="480"/>
                        <a:pt x="1856" y="480"/>
                        <a:pt x="1856" y="480"/>
                      </a:cubicBezTo>
                      <a:cubicBezTo>
                        <a:pt x="1856" y="2160"/>
                        <a:pt x="1856" y="2160"/>
                        <a:pt x="1856" y="2160"/>
                      </a:cubicBezTo>
                      <a:cubicBezTo>
                        <a:pt x="0" y="2160"/>
                        <a:pt x="0" y="2160"/>
                        <a:pt x="0" y="2160"/>
                      </a:cubicBezTo>
                      <a:cubicBezTo>
                        <a:pt x="0" y="20160"/>
                        <a:pt x="0" y="20160"/>
                        <a:pt x="0" y="20160"/>
                      </a:cubicBezTo>
                      <a:cubicBezTo>
                        <a:pt x="8775" y="20160"/>
                        <a:pt x="8775" y="20160"/>
                        <a:pt x="8775" y="20160"/>
                      </a:cubicBezTo>
                      <a:cubicBezTo>
                        <a:pt x="9113" y="20400"/>
                        <a:pt x="10800" y="21600"/>
                        <a:pt x="10800" y="21600"/>
                      </a:cubicBezTo>
                      <a:cubicBezTo>
                        <a:pt x="10800" y="21600"/>
                        <a:pt x="12319" y="20400"/>
                        <a:pt x="12825" y="20160"/>
                      </a:cubicBezTo>
                      <a:cubicBezTo>
                        <a:pt x="21600" y="20160"/>
                        <a:pt x="21600" y="20160"/>
                        <a:pt x="21600" y="20160"/>
                      </a:cubicBezTo>
                      <a:cubicBezTo>
                        <a:pt x="21600" y="2160"/>
                        <a:pt x="21600" y="2160"/>
                        <a:pt x="21600" y="2160"/>
                      </a:cubicBezTo>
                      <a:lnTo>
                        <a:pt x="19744" y="2160"/>
                      </a:lnTo>
                      <a:close/>
                      <a:moveTo>
                        <a:pt x="1856" y="18720"/>
                      </a:moveTo>
                      <a:cubicBezTo>
                        <a:pt x="1013" y="18720"/>
                        <a:pt x="1013" y="18720"/>
                        <a:pt x="1013" y="18720"/>
                      </a:cubicBezTo>
                      <a:cubicBezTo>
                        <a:pt x="1013" y="3600"/>
                        <a:pt x="1013" y="3600"/>
                        <a:pt x="1013" y="3600"/>
                      </a:cubicBezTo>
                      <a:cubicBezTo>
                        <a:pt x="1856" y="3600"/>
                        <a:pt x="1856" y="3600"/>
                        <a:pt x="1856" y="3600"/>
                      </a:cubicBezTo>
                      <a:lnTo>
                        <a:pt x="1856" y="18720"/>
                      </a:lnTo>
                      <a:close/>
                      <a:moveTo>
                        <a:pt x="9956" y="18240"/>
                      </a:moveTo>
                      <a:cubicBezTo>
                        <a:pt x="8438" y="17280"/>
                        <a:pt x="6750" y="16560"/>
                        <a:pt x="4894" y="16560"/>
                      </a:cubicBezTo>
                      <a:cubicBezTo>
                        <a:pt x="4388" y="16560"/>
                        <a:pt x="4050" y="16560"/>
                        <a:pt x="3544" y="16800"/>
                      </a:cubicBezTo>
                      <a:cubicBezTo>
                        <a:pt x="3544" y="2400"/>
                        <a:pt x="3544" y="2400"/>
                        <a:pt x="3544" y="2400"/>
                      </a:cubicBezTo>
                      <a:cubicBezTo>
                        <a:pt x="4050" y="2400"/>
                        <a:pt x="4388" y="2400"/>
                        <a:pt x="4894" y="2400"/>
                      </a:cubicBezTo>
                      <a:cubicBezTo>
                        <a:pt x="6750" y="2400"/>
                        <a:pt x="8438" y="2880"/>
                        <a:pt x="9956" y="4080"/>
                      </a:cubicBezTo>
                      <a:lnTo>
                        <a:pt x="9956" y="18240"/>
                      </a:lnTo>
                      <a:close/>
                      <a:moveTo>
                        <a:pt x="18056" y="16800"/>
                      </a:moveTo>
                      <a:cubicBezTo>
                        <a:pt x="17550" y="16560"/>
                        <a:pt x="17212" y="16560"/>
                        <a:pt x="16706" y="16560"/>
                      </a:cubicBezTo>
                      <a:cubicBezTo>
                        <a:pt x="14850" y="16560"/>
                        <a:pt x="13162" y="17280"/>
                        <a:pt x="11644" y="18240"/>
                      </a:cubicBezTo>
                      <a:cubicBezTo>
                        <a:pt x="11644" y="4080"/>
                        <a:pt x="11644" y="4080"/>
                        <a:pt x="11644" y="4080"/>
                      </a:cubicBezTo>
                      <a:cubicBezTo>
                        <a:pt x="13162" y="2880"/>
                        <a:pt x="14850" y="2400"/>
                        <a:pt x="16706" y="2400"/>
                      </a:cubicBezTo>
                      <a:cubicBezTo>
                        <a:pt x="17212" y="2400"/>
                        <a:pt x="17550" y="2400"/>
                        <a:pt x="18056" y="2400"/>
                      </a:cubicBezTo>
                      <a:lnTo>
                        <a:pt x="18056" y="16800"/>
                      </a:lnTo>
                      <a:close/>
                      <a:moveTo>
                        <a:pt x="20587" y="18720"/>
                      </a:moveTo>
                      <a:cubicBezTo>
                        <a:pt x="19744" y="18720"/>
                        <a:pt x="19744" y="18720"/>
                        <a:pt x="19744" y="18720"/>
                      </a:cubicBezTo>
                      <a:cubicBezTo>
                        <a:pt x="19744" y="3600"/>
                        <a:pt x="19744" y="3600"/>
                        <a:pt x="19744" y="3600"/>
                      </a:cubicBezTo>
                      <a:cubicBezTo>
                        <a:pt x="20587" y="3600"/>
                        <a:pt x="20587" y="3600"/>
                        <a:pt x="20587" y="3600"/>
                      </a:cubicBezTo>
                      <a:lnTo>
                        <a:pt x="20587" y="18720"/>
                      </a:lnTo>
                      <a:close/>
                    </a:path>
                  </a:pathLst>
                </a:custGeom>
                <a:solidFill>
                  <a:srgbClr val="B72B30"/>
                </a:solidFill>
                <a:ln w="12700" cap="flat">
                  <a:noFill/>
                  <a:miter lim="400000"/>
                </a:ln>
                <a:effectLst>
                  <a:outerShdw blurRad="50800" dist="38100" dir="5400000" algn="t" rotWithShape="0">
                    <a:prstClr val="black">
                      <a:alpha val="40000"/>
                    </a:prstClr>
                  </a:outerShdw>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grpSp>
            <p:nvGrpSpPr>
              <p:cNvPr id="43" name="组合 42"/>
              <p:cNvGrpSpPr/>
              <p:nvPr/>
            </p:nvGrpSpPr>
            <p:grpSpPr>
              <a:xfrm>
                <a:off x="1681" y="3494"/>
                <a:ext cx="934" cy="934"/>
                <a:chOff x="683684" y="2227311"/>
                <a:chExt cx="592849" cy="592849"/>
              </a:xfrm>
            </p:grpSpPr>
            <p:sp>
              <p:nvSpPr>
                <p:cNvPr id="44" name="图形"/>
                <p:cNvSpPr/>
                <p:nvPr/>
              </p:nvSpPr>
              <p:spPr>
                <a:xfrm>
                  <a:off x="683684" y="2227311"/>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45" name="图形"/>
                <p:cNvSpPr/>
                <p:nvPr/>
              </p:nvSpPr>
              <p:spPr>
                <a:xfrm>
                  <a:off x="843552" y="2403244"/>
                  <a:ext cx="279030" cy="266138"/>
                </a:xfrm>
                <a:custGeom>
                  <a:avLst/>
                  <a:gdLst/>
                  <a:ahLst/>
                  <a:cxnLst>
                    <a:cxn ang="0">
                      <a:pos x="wd2" y="hd2"/>
                    </a:cxn>
                    <a:cxn ang="5400000">
                      <a:pos x="wd2" y="hd2"/>
                    </a:cxn>
                    <a:cxn ang="10800000">
                      <a:pos x="wd2" y="hd2"/>
                    </a:cxn>
                    <a:cxn ang="16200000">
                      <a:pos x="wd2" y="hd2"/>
                    </a:cxn>
                  </a:cxnLst>
                  <a:rect l="0" t="0" r="r" b="b"/>
                  <a:pathLst>
                    <a:path w="21600" h="21600" extrusionOk="0">
                      <a:moveTo>
                        <a:pt x="19912" y="0"/>
                      </a:moveTo>
                      <a:cubicBezTo>
                        <a:pt x="1688" y="0"/>
                        <a:pt x="1688" y="0"/>
                        <a:pt x="1688" y="0"/>
                      </a:cubicBezTo>
                      <a:cubicBezTo>
                        <a:pt x="675" y="0"/>
                        <a:pt x="0" y="708"/>
                        <a:pt x="0" y="1770"/>
                      </a:cubicBezTo>
                      <a:cubicBezTo>
                        <a:pt x="0" y="15580"/>
                        <a:pt x="0" y="15580"/>
                        <a:pt x="0" y="15580"/>
                      </a:cubicBezTo>
                      <a:cubicBezTo>
                        <a:pt x="0" y="16643"/>
                        <a:pt x="675" y="17351"/>
                        <a:pt x="1688" y="17351"/>
                      </a:cubicBezTo>
                      <a:cubicBezTo>
                        <a:pt x="8269" y="17351"/>
                        <a:pt x="8269" y="17351"/>
                        <a:pt x="8269" y="17351"/>
                      </a:cubicBezTo>
                      <a:cubicBezTo>
                        <a:pt x="8269" y="19830"/>
                        <a:pt x="8269" y="19830"/>
                        <a:pt x="8269" y="19830"/>
                      </a:cubicBezTo>
                      <a:cubicBezTo>
                        <a:pt x="5906" y="19830"/>
                        <a:pt x="5906" y="19830"/>
                        <a:pt x="5906" y="19830"/>
                      </a:cubicBezTo>
                      <a:cubicBezTo>
                        <a:pt x="5906" y="21600"/>
                        <a:pt x="5906" y="21600"/>
                        <a:pt x="5906" y="21600"/>
                      </a:cubicBezTo>
                      <a:cubicBezTo>
                        <a:pt x="15694" y="21600"/>
                        <a:pt x="15694" y="21600"/>
                        <a:pt x="15694" y="21600"/>
                      </a:cubicBezTo>
                      <a:cubicBezTo>
                        <a:pt x="15694" y="19830"/>
                        <a:pt x="15694" y="19830"/>
                        <a:pt x="15694" y="19830"/>
                      </a:cubicBezTo>
                      <a:cubicBezTo>
                        <a:pt x="13331" y="19830"/>
                        <a:pt x="13331" y="19830"/>
                        <a:pt x="13331" y="19830"/>
                      </a:cubicBezTo>
                      <a:cubicBezTo>
                        <a:pt x="13331" y="17351"/>
                        <a:pt x="13331" y="17351"/>
                        <a:pt x="13331" y="17351"/>
                      </a:cubicBezTo>
                      <a:cubicBezTo>
                        <a:pt x="19912" y="17351"/>
                        <a:pt x="19912" y="17351"/>
                        <a:pt x="19912" y="17351"/>
                      </a:cubicBezTo>
                      <a:cubicBezTo>
                        <a:pt x="20925" y="17351"/>
                        <a:pt x="21600" y="16643"/>
                        <a:pt x="21600" y="15580"/>
                      </a:cubicBezTo>
                      <a:cubicBezTo>
                        <a:pt x="21600" y="1770"/>
                        <a:pt x="21600" y="1770"/>
                        <a:pt x="21600" y="1770"/>
                      </a:cubicBezTo>
                      <a:cubicBezTo>
                        <a:pt x="21600" y="708"/>
                        <a:pt x="20925" y="0"/>
                        <a:pt x="19912" y="0"/>
                      </a:cubicBezTo>
                      <a:close/>
                      <a:moveTo>
                        <a:pt x="19912" y="14695"/>
                      </a:moveTo>
                      <a:cubicBezTo>
                        <a:pt x="1688" y="14695"/>
                        <a:pt x="1688" y="14695"/>
                        <a:pt x="1688" y="14695"/>
                      </a:cubicBezTo>
                      <a:cubicBezTo>
                        <a:pt x="1688" y="1770"/>
                        <a:pt x="1688" y="1770"/>
                        <a:pt x="1688" y="1770"/>
                      </a:cubicBezTo>
                      <a:cubicBezTo>
                        <a:pt x="19912" y="1770"/>
                        <a:pt x="19912" y="1770"/>
                        <a:pt x="19912" y="1770"/>
                      </a:cubicBezTo>
                      <a:lnTo>
                        <a:pt x="19912" y="14695"/>
                      </a:lnTo>
                      <a:close/>
                    </a:path>
                  </a:pathLst>
                </a:custGeom>
                <a:solidFill>
                  <a:srgbClr val="B72B30"/>
                </a:solidFill>
                <a:ln w="12700" cap="flat">
                  <a:noFill/>
                  <a:miter lim="400000"/>
                </a:ln>
                <a:effectLst>
                  <a:outerShdw blurRad="50800" dist="38100" dir="5400000" algn="t" rotWithShape="0">
                    <a:prstClr val="black">
                      <a:alpha val="40000"/>
                    </a:prstClr>
                  </a:outerShdw>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sp>
            <p:nvSpPr>
              <p:cNvPr id="46" name="图形"/>
              <p:cNvSpPr txBox="1"/>
              <p:nvPr/>
            </p:nvSpPr>
            <p:spPr>
              <a:xfrm>
                <a:off x="2833" y="3392"/>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8" name="图形"/>
              <p:cNvSpPr txBox="1"/>
              <p:nvPr/>
            </p:nvSpPr>
            <p:spPr>
              <a:xfrm>
                <a:off x="2815" y="5302"/>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dirty="0">
                  <a:gradFill>
                    <a:gsLst>
                      <a:gs pos="21000">
                        <a:schemeClr val="accent1"/>
                      </a:gs>
                      <a:gs pos="100000">
                        <a:schemeClr val="accent2"/>
                      </a:gs>
                    </a:gsLst>
                    <a:lin ang="5400000" scaled="0"/>
                  </a:gradFill>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sp>
            <p:nvSpPr>
              <p:cNvPr id="50" name="图形"/>
              <p:cNvSpPr txBox="1"/>
              <p:nvPr/>
            </p:nvSpPr>
            <p:spPr>
              <a:xfrm>
                <a:off x="2834" y="7311"/>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dirty="0">
                  <a:gradFill>
                    <a:gsLst>
                      <a:gs pos="21000">
                        <a:schemeClr val="accent1"/>
                      </a:gs>
                      <a:gs pos="100000">
                        <a:schemeClr val="accent2"/>
                      </a:gs>
                    </a:gsLst>
                    <a:lin ang="5400000" scaled="0"/>
                  </a:gradFill>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grpSp>
        <p:pic>
          <p:nvPicPr>
            <p:cNvPr id="18" name="图形"/>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4438" y="3433"/>
              <a:ext cx="5401" cy="5401"/>
            </a:xfrm>
            <a:prstGeom prst="rect">
              <a:avLst/>
            </a:prstGeom>
          </p:spPr>
        </p:pic>
        <p:sp>
          <p:nvSpPr>
            <p:cNvPr id="20" name="图形"/>
            <p:cNvSpPr/>
            <p:nvPr/>
          </p:nvSpPr>
          <p:spPr>
            <a:xfrm>
              <a:off x="13217" y="2535"/>
              <a:ext cx="7619" cy="7619"/>
            </a:xfrm>
            <a:prstGeom prst="ellipse">
              <a:avLst/>
            </a:prstGeom>
            <a:noFill/>
            <a:ln w="12700" cap="flat" cmpd="sng" algn="ctr">
              <a:gradFill flip="none" rotWithShape="1">
                <a:gsLst>
                  <a:gs pos="20000">
                    <a:schemeClr val="accent1">
                      <a:alpha val="0"/>
                    </a:schemeClr>
                  </a:gs>
                  <a:gs pos="80000">
                    <a:schemeClr val="accent1">
                      <a:alpha val="0"/>
                    </a:schemeClr>
                  </a:gs>
                  <a:gs pos="50000">
                    <a:schemeClr val="accent1"/>
                  </a:gs>
                </a:gsLst>
                <a:lin ang="5400000" scaled="1"/>
                <a:tileRect/>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思源黑体 CN Normal" panose="020B0400000000000000" charset="-122"/>
              </a:endParaRPr>
            </a:p>
          </p:txBody>
        </p:sp>
        <p:sp>
          <p:nvSpPr>
            <p:cNvPr id="26" name="图形"/>
            <p:cNvSpPr/>
            <p:nvPr/>
          </p:nvSpPr>
          <p:spPr>
            <a:xfrm>
              <a:off x="13693" y="2993"/>
              <a:ext cx="6702" cy="6702"/>
            </a:xfrm>
            <a:prstGeom prst="ellipse">
              <a:avLst/>
            </a:prstGeom>
            <a:noFill/>
            <a:ln w="12700" cap="flat" cmpd="sng" algn="ctr">
              <a:gradFill flip="none" rotWithShape="1">
                <a:gsLst>
                  <a:gs pos="20000">
                    <a:schemeClr val="accent1">
                      <a:alpha val="0"/>
                    </a:schemeClr>
                  </a:gs>
                  <a:gs pos="80000">
                    <a:schemeClr val="accent1">
                      <a:alpha val="0"/>
                    </a:schemeClr>
                  </a:gs>
                  <a:gs pos="50000">
                    <a:schemeClr val="accent1"/>
                  </a:gs>
                </a:gsLst>
                <a:lin ang="5400000" scaled="1"/>
                <a:tileRect/>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思源黑体 CN Normal" panose="020B0400000000000000" charset="-122"/>
              </a:endParaRPr>
            </a:p>
          </p:txBody>
        </p:sp>
        <p:grpSp>
          <p:nvGrpSpPr>
            <p:cNvPr id="27" name="组合 26"/>
            <p:cNvGrpSpPr/>
            <p:nvPr/>
          </p:nvGrpSpPr>
          <p:grpSpPr>
            <a:xfrm flipH="1">
              <a:off x="21587" y="3622"/>
              <a:ext cx="9315" cy="5226"/>
              <a:chOff x="1679" y="3392"/>
              <a:chExt cx="9315" cy="5226"/>
            </a:xfrm>
          </p:grpSpPr>
          <p:grpSp>
            <p:nvGrpSpPr>
              <p:cNvPr id="31" name="组合 30"/>
              <p:cNvGrpSpPr/>
              <p:nvPr/>
            </p:nvGrpSpPr>
            <p:grpSpPr>
              <a:xfrm>
                <a:off x="1679" y="7494"/>
                <a:ext cx="934" cy="934"/>
                <a:chOff x="683684" y="4063815"/>
                <a:chExt cx="592849" cy="592849"/>
              </a:xfrm>
            </p:grpSpPr>
            <p:sp>
              <p:nvSpPr>
                <p:cNvPr id="33" name="图形"/>
                <p:cNvSpPr/>
                <p:nvPr/>
              </p:nvSpPr>
              <p:spPr>
                <a:xfrm>
                  <a:off x="683684" y="4063815"/>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grpSp>
              <p:nvGrpSpPr>
                <p:cNvPr id="35" name="组合 34"/>
                <p:cNvGrpSpPr/>
                <p:nvPr/>
              </p:nvGrpSpPr>
              <p:grpSpPr>
                <a:xfrm>
                  <a:off x="825850" y="4200356"/>
                  <a:ext cx="314433" cy="315474"/>
                  <a:chOff x="5629350" y="4298691"/>
                  <a:chExt cx="410854" cy="412214"/>
                </a:xfrm>
                <a:effectLst>
                  <a:outerShdw blurRad="50800" dist="38100" dir="5400000" algn="t" rotWithShape="0">
                    <a:prstClr val="black">
                      <a:alpha val="40000"/>
                    </a:prstClr>
                  </a:outerShdw>
                </a:effectLst>
              </p:grpSpPr>
              <p:sp>
                <p:nvSpPr>
                  <p:cNvPr id="36" name="图形"/>
                  <p:cNvSpPr/>
                  <p:nvPr/>
                </p:nvSpPr>
                <p:spPr>
                  <a:xfrm>
                    <a:off x="5629350" y="4298691"/>
                    <a:ext cx="379564" cy="412214"/>
                  </a:xfrm>
                  <a:custGeom>
                    <a:avLst/>
                    <a:gdLst/>
                    <a:ahLst/>
                    <a:cxnLst>
                      <a:cxn ang="0">
                        <a:pos x="wd2" y="hd2"/>
                      </a:cxn>
                      <a:cxn ang="5400000">
                        <a:pos x="wd2" y="hd2"/>
                      </a:cxn>
                      <a:cxn ang="10800000">
                        <a:pos x="wd2" y="hd2"/>
                      </a:cxn>
                      <a:cxn ang="16200000">
                        <a:pos x="wd2" y="hd2"/>
                      </a:cxn>
                    </a:cxnLst>
                    <a:rect l="0" t="0" r="r" b="b"/>
                    <a:pathLst>
                      <a:path w="21600" h="21600" extrusionOk="0">
                        <a:moveTo>
                          <a:pt x="10434" y="11981"/>
                        </a:moveTo>
                        <a:cubicBezTo>
                          <a:pt x="10434" y="2869"/>
                          <a:pt x="10434" y="2869"/>
                          <a:pt x="10434" y="2869"/>
                        </a:cubicBezTo>
                        <a:cubicBezTo>
                          <a:pt x="10434" y="0"/>
                          <a:pt x="10434" y="0"/>
                          <a:pt x="10434" y="0"/>
                        </a:cubicBezTo>
                        <a:cubicBezTo>
                          <a:pt x="10434" y="0"/>
                          <a:pt x="10434" y="0"/>
                          <a:pt x="10434" y="0"/>
                        </a:cubicBezTo>
                        <a:cubicBezTo>
                          <a:pt x="4576" y="675"/>
                          <a:pt x="0" y="5231"/>
                          <a:pt x="0" y="10800"/>
                        </a:cubicBezTo>
                        <a:cubicBezTo>
                          <a:pt x="0" y="16706"/>
                          <a:pt x="5308" y="21600"/>
                          <a:pt x="11715" y="21600"/>
                        </a:cubicBezTo>
                        <a:cubicBezTo>
                          <a:pt x="11715" y="21600"/>
                          <a:pt x="11715" y="21600"/>
                          <a:pt x="11715" y="21600"/>
                        </a:cubicBezTo>
                        <a:cubicBezTo>
                          <a:pt x="11715" y="21600"/>
                          <a:pt x="11715" y="21600"/>
                          <a:pt x="11715" y="21600"/>
                        </a:cubicBezTo>
                        <a:cubicBezTo>
                          <a:pt x="15925" y="21600"/>
                          <a:pt x="19586" y="19575"/>
                          <a:pt x="21600" y="16537"/>
                        </a:cubicBezTo>
                        <a:cubicBezTo>
                          <a:pt x="21600" y="16537"/>
                          <a:pt x="21600" y="16537"/>
                          <a:pt x="21600" y="16537"/>
                        </a:cubicBezTo>
                        <a:lnTo>
                          <a:pt x="10434" y="11981"/>
                        </a:lnTo>
                        <a:close/>
                      </a:path>
                    </a:pathLst>
                  </a:custGeom>
                  <a:solidFill>
                    <a:srgbClr val="B72B30"/>
                  </a:solidFill>
                  <a:ln w="12700" cap="flat">
                    <a:noFill/>
                    <a:miter lim="400000"/>
                  </a:ln>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sp>
                <p:nvSpPr>
                  <p:cNvPr id="37" name="图形"/>
                  <p:cNvSpPr/>
                  <p:nvPr/>
                </p:nvSpPr>
                <p:spPr>
                  <a:xfrm>
                    <a:off x="5857904" y="4298691"/>
                    <a:ext cx="182300" cy="2693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0" y="4371"/>
                          <a:pt x="0" y="4371"/>
                          <a:pt x="0" y="4371"/>
                        </a:cubicBezTo>
                        <a:cubicBezTo>
                          <a:pt x="0" y="15943"/>
                          <a:pt x="0" y="15943"/>
                          <a:pt x="0" y="15943"/>
                        </a:cubicBezTo>
                        <a:cubicBezTo>
                          <a:pt x="20084" y="21600"/>
                          <a:pt x="20084" y="21600"/>
                          <a:pt x="20084" y="21600"/>
                        </a:cubicBezTo>
                        <a:cubicBezTo>
                          <a:pt x="20084" y="21600"/>
                          <a:pt x="20084" y="21600"/>
                          <a:pt x="20084" y="21600"/>
                        </a:cubicBezTo>
                        <a:cubicBezTo>
                          <a:pt x="20084" y="21600"/>
                          <a:pt x="20084" y="21600"/>
                          <a:pt x="20084" y="21600"/>
                        </a:cubicBezTo>
                        <a:cubicBezTo>
                          <a:pt x="20084" y="21600"/>
                          <a:pt x="20084" y="21600"/>
                          <a:pt x="20084" y="21600"/>
                        </a:cubicBezTo>
                        <a:cubicBezTo>
                          <a:pt x="20463" y="21600"/>
                          <a:pt x="20463" y="21600"/>
                          <a:pt x="20463" y="21600"/>
                        </a:cubicBezTo>
                        <a:cubicBezTo>
                          <a:pt x="21221" y="20057"/>
                          <a:pt x="21600" y="18257"/>
                          <a:pt x="21600" y="16457"/>
                        </a:cubicBezTo>
                        <a:cubicBezTo>
                          <a:pt x="21600" y="7971"/>
                          <a:pt x="12126" y="1029"/>
                          <a:pt x="0" y="0"/>
                        </a:cubicBezTo>
                        <a:close/>
                      </a:path>
                    </a:pathLst>
                  </a:custGeom>
                  <a:solidFill>
                    <a:srgbClr val="B72B30"/>
                  </a:solidFill>
                  <a:ln w="12700" cap="flat">
                    <a:noFill/>
                    <a:miter lim="400000"/>
                  </a:ln>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grpSp>
          <p:grpSp>
            <p:nvGrpSpPr>
              <p:cNvPr id="41" name="组合 40"/>
              <p:cNvGrpSpPr/>
              <p:nvPr/>
            </p:nvGrpSpPr>
            <p:grpSpPr>
              <a:xfrm>
                <a:off x="1681" y="5494"/>
                <a:ext cx="934" cy="934"/>
                <a:chOff x="683684" y="3145563"/>
                <a:chExt cx="592849" cy="592849"/>
              </a:xfrm>
            </p:grpSpPr>
            <p:sp>
              <p:nvSpPr>
                <p:cNvPr id="70" name="图形"/>
                <p:cNvSpPr/>
                <p:nvPr/>
              </p:nvSpPr>
              <p:spPr>
                <a:xfrm>
                  <a:off x="683684" y="3145563"/>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71" name="图形"/>
                <p:cNvSpPr/>
                <p:nvPr/>
              </p:nvSpPr>
              <p:spPr>
                <a:xfrm>
                  <a:off x="830612" y="3330043"/>
                  <a:ext cx="308636" cy="216962"/>
                </a:xfrm>
                <a:custGeom>
                  <a:avLst/>
                  <a:gdLst/>
                  <a:ahLst/>
                  <a:cxnLst>
                    <a:cxn ang="0">
                      <a:pos x="wd2" y="hd2"/>
                    </a:cxn>
                    <a:cxn ang="5400000">
                      <a:pos x="wd2" y="hd2"/>
                    </a:cxn>
                    <a:cxn ang="10800000">
                      <a:pos x="wd2" y="hd2"/>
                    </a:cxn>
                    <a:cxn ang="16200000">
                      <a:pos x="wd2" y="hd2"/>
                    </a:cxn>
                  </a:cxnLst>
                  <a:rect l="0" t="0" r="r" b="b"/>
                  <a:pathLst>
                    <a:path w="21600" h="21600" extrusionOk="0">
                      <a:moveTo>
                        <a:pt x="19744" y="2160"/>
                      </a:moveTo>
                      <a:cubicBezTo>
                        <a:pt x="19744" y="480"/>
                        <a:pt x="19744" y="480"/>
                        <a:pt x="19744" y="480"/>
                      </a:cubicBezTo>
                      <a:cubicBezTo>
                        <a:pt x="18225" y="240"/>
                        <a:pt x="18225" y="240"/>
                        <a:pt x="18225" y="240"/>
                      </a:cubicBezTo>
                      <a:cubicBezTo>
                        <a:pt x="17719" y="0"/>
                        <a:pt x="17212" y="0"/>
                        <a:pt x="16706" y="0"/>
                      </a:cubicBezTo>
                      <a:cubicBezTo>
                        <a:pt x="15525" y="0"/>
                        <a:pt x="14344" y="240"/>
                        <a:pt x="13162" y="720"/>
                      </a:cubicBezTo>
                      <a:cubicBezTo>
                        <a:pt x="12319" y="960"/>
                        <a:pt x="11644" y="1440"/>
                        <a:pt x="10800" y="1920"/>
                      </a:cubicBezTo>
                      <a:cubicBezTo>
                        <a:pt x="9956" y="1440"/>
                        <a:pt x="9281" y="960"/>
                        <a:pt x="8438" y="720"/>
                      </a:cubicBezTo>
                      <a:cubicBezTo>
                        <a:pt x="7256" y="240"/>
                        <a:pt x="6075" y="0"/>
                        <a:pt x="4894" y="0"/>
                      </a:cubicBezTo>
                      <a:cubicBezTo>
                        <a:pt x="4388" y="0"/>
                        <a:pt x="3881" y="0"/>
                        <a:pt x="3375" y="240"/>
                      </a:cubicBezTo>
                      <a:cubicBezTo>
                        <a:pt x="1856" y="480"/>
                        <a:pt x="1856" y="480"/>
                        <a:pt x="1856" y="480"/>
                      </a:cubicBezTo>
                      <a:cubicBezTo>
                        <a:pt x="1856" y="2160"/>
                        <a:pt x="1856" y="2160"/>
                        <a:pt x="1856" y="2160"/>
                      </a:cubicBezTo>
                      <a:cubicBezTo>
                        <a:pt x="0" y="2160"/>
                        <a:pt x="0" y="2160"/>
                        <a:pt x="0" y="2160"/>
                      </a:cubicBezTo>
                      <a:cubicBezTo>
                        <a:pt x="0" y="20160"/>
                        <a:pt x="0" y="20160"/>
                        <a:pt x="0" y="20160"/>
                      </a:cubicBezTo>
                      <a:cubicBezTo>
                        <a:pt x="8775" y="20160"/>
                        <a:pt x="8775" y="20160"/>
                        <a:pt x="8775" y="20160"/>
                      </a:cubicBezTo>
                      <a:cubicBezTo>
                        <a:pt x="9113" y="20400"/>
                        <a:pt x="10800" y="21600"/>
                        <a:pt x="10800" y="21600"/>
                      </a:cubicBezTo>
                      <a:cubicBezTo>
                        <a:pt x="10800" y="21600"/>
                        <a:pt x="12319" y="20400"/>
                        <a:pt x="12825" y="20160"/>
                      </a:cubicBezTo>
                      <a:cubicBezTo>
                        <a:pt x="21600" y="20160"/>
                        <a:pt x="21600" y="20160"/>
                        <a:pt x="21600" y="20160"/>
                      </a:cubicBezTo>
                      <a:cubicBezTo>
                        <a:pt x="21600" y="2160"/>
                        <a:pt x="21600" y="2160"/>
                        <a:pt x="21600" y="2160"/>
                      </a:cubicBezTo>
                      <a:lnTo>
                        <a:pt x="19744" y="2160"/>
                      </a:lnTo>
                      <a:close/>
                      <a:moveTo>
                        <a:pt x="1856" y="18720"/>
                      </a:moveTo>
                      <a:cubicBezTo>
                        <a:pt x="1013" y="18720"/>
                        <a:pt x="1013" y="18720"/>
                        <a:pt x="1013" y="18720"/>
                      </a:cubicBezTo>
                      <a:cubicBezTo>
                        <a:pt x="1013" y="3600"/>
                        <a:pt x="1013" y="3600"/>
                        <a:pt x="1013" y="3600"/>
                      </a:cubicBezTo>
                      <a:cubicBezTo>
                        <a:pt x="1856" y="3600"/>
                        <a:pt x="1856" y="3600"/>
                        <a:pt x="1856" y="3600"/>
                      </a:cubicBezTo>
                      <a:lnTo>
                        <a:pt x="1856" y="18720"/>
                      </a:lnTo>
                      <a:close/>
                      <a:moveTo>
                        <a:pt x="9956" y="18240"/>
                      </a:moveTo>
                      <a:cubicBezTo>
                        <a:pt x="8438" y="17280"/>
                        <a:pt x="6750" y="16560"/>
                        <a:pt x="4894" y="16560"/>
                      </a:cubicBezTo>
                      <a:cubicBezTo>
                        <a:pt x="4388" y="16560"/>
                        <a:pt x="4050" y="16560"/>
                        <a:pt x="3544" y="16800"/>
                      </a:cubicBezTo>
                      <a:cubicBezTo>
                        <a:pt x="3544" y="2400"/>
                        <a:pt x="3544" y="2400"/>
                        <a:pt x="3544" y="2400"/>
                      </a:cubicBezTo>
                      <a:cubicBezTo>
                        <a:pt x="4050" y="2400"/>
                        <a:pt x="4388" y="2400"/>
                        <a:pt x="4894" y="2400"/>
                      </a:cubicBezTo>
                      <a:cubicBezTo>
                        <a:pt x="6750" y="2400"/>
                        <a:pt x="8438" y="2880"/>
                        <a:pt x="9956" y="4080"/>
                      </a:cubicBezTo>
                      <a:lnTo>
                        <a:pt x="9956" y="18240"/>
                      </a:lnTo>
                      <a:close/>
                      <a:moveTo>
                        <a:pt x="18056" y="16800"/>
                      </a:moveTo>
                      <a:cubicBezTo>
                        <a:pt x="17550" y="16560"/>
                        <a:pt x="17212" y="16560"/>
                        <a:pt x="16706" y="16560"/>
                      </a:cubicBezTo>
                      <a:cubicBezTo>
                        <a:pt x="14850" y="16560"/>
                        <a:pt x="13162" y="17280"/>
                        <a:pt x="11644" y="18240"/>
                      </a:cubicBezTo>
                      <a:cubicBezTo>
                        <a:pt x="11644" y="4080"/>
                        <a:pt x="11644" y="4080"/>
                        <a:pt x="11644" y="4080"/>
                      </a:cubicBezTo>
                      <a:cubicBezTo>
                        <a:pt x="13162" y="2880"/>
                        <a:pt x="14850" y="2400"/>
                        <a:pt x="16706" y="2400"/>
                      </a:cubicBezTo>
                      <a:cubicBezTo>
                        <a:pt x="17212" y="2400"/>
                        <a:pt x="17550" y="2400"/>
                        <a:pt x="18056" y="2400"/>
                      </a:cubicBezTo>
                      <a:lnTo>
                        <a:pt x="18056" y="16800"/>
                      </a:lnTo>
                      <a:close/>
                      <a:moveTo>
                        <a:pt x="20587" y="18720"/>
                      </a:moveTo>
                      <a:cubicBezTo>
                        <a:pt x="19744" y="18720"/>
                        <a:pt x="19744" y="18720"/>
                        <a:pt x="19744" y="18720"/>
                      </a:cubicBezTo>
                      <a:cubicBezTo>
                        <a:pt x="19744" y="3600"/>
                        <a:pt x="19744" y="3600"/>
                        <a:pt x="19744" y="3600"/>
                      </a:cubicBezTo>
                      <a:cubicBezTo>
                        <a:pt x="20587" y="3600"/>
                        <a:pt x="20587" y="3600"/>
                        <a:pt x="20587" y="3600"/>
                      </a:cubicBezTo>
                      <a:lnTo>
                        <a:pt x="20587" y="18720"/>
                      </a:lnTo>
                      <a:close/>
                    </a:path>
                  </a:pathLst>
                </a:custGeom>
                <a:solidFill>
                  <a:srgbClr val="B72B30"/>
                </a:solidFill>
                <a:ln w="12700" cap="flat">
                  <a:noFill/>
                  <a:miter lim="400000"/>
                </a:ln>
                <a:effectLst>
                  <a:outerShdw blurRad="50800" dist="38100" dir="5400000" algn="t" rotWithShape="0">
                    <a:prstClr val="black">
                      <a:alpha val="40000"/>
                    </a:prstClr>
                  </a:outerShdw>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grpSp>
            <p:nvGrpSpPr>
              <p:cNvPr id="72" name="组合 71"/>
              <p:cNvGrpSpPr/>
              <p:nvPr/>
            </p:nvGrpSpPr>
            <p:grpSpPr>
              <a:xfrm>
                <a:off x="1681" y="3494"/>
                <a:ext cx="934" cy="934"/>
                <a:chOff x="683684" y="2227311"/>
                <a:chExt cx="592849" cy="592849"/>
              </a:xfrm>
            </p:grpSpPr>
            <p:sp>
              <p:nvSpPr>
                <p:cNvPr id="73" name="图形"/>
                <p:cNvSpPr/>
                <p:nvPr/>
              </p:nvSpPr>
              <p:spPr>
                <a:xfrm>
                  <a:off x="683684" y="2227311"/>
                  <a:ext cx="592849" cy="592849"/>
                </a:xfrm>
                <a:prstGeom prst="ellipse">
                  <a:avLst/>
                </a:prstGeom>
                <a:gradFill>
                  <a:gsLst>
                    <a:gs pos="1500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76" name="图形"/>
                <p:cNvSpPr/>
                <p:nvPr/>
              </p:nvSpPr>
              <p:spPr>
                <a:xfrm>
                  <a:off x="843552" y="2403244"/>
                  <a:ext cx="279030" cy="266138"/>
                </a:xfrm>
                <a:custGeom>
                  <a:avLst/>
                  <a:gdLst/>
                  <a:ahLst/>
                  <a:cxnLst>
                    <a:cxn ang="0">
                      <a:pos x="wd2" y="hd2"/>
                    </a:cxn>
                    <a:cxn ang="5400000">
                      <a:pos x="wd2" y="hd2"/>
                    </a:cxn>
                    <a:cxn ang="10800000">
                      <a:pos x="wd2" y="hd2"/>
                    </a:cxn>
                    <a:cxn ang="16200000">
                      <a:pos x="wd2" y="hd2"/>
                    </a:cxn>
                  </a:cxnLst>
                  <a:rect l="0" t="0" r="r" b="b"/>
                  <a:pathLst>
                    <a:path w="21600" h="21600" extrusionOk="0">
                      <a:moveTo>
                        <a:pt x="19912" y="0"/>
                      </a:moveTo>
                      <a:cubicBezTo>
                        <a:pt x="1688" y="0"/>
                        <a:pt x="1688" y="0"/>
                        <a:pt x="1688" y="0"/>
                      </a:cubicBezTo>
                      <a:cubicBezTo>
                        <a:pt x="675" y="0"/>
                        <a:pt x="0" y="708"/>
                        <a:pt x="0" y="1770"/>
                      </a:cubicBezTo>
                      <a:cubicBezTo>
                        <a:pt x="0" y="15580"/>
                        <a:pt x="0" y="15580"/>
                        <a:pt x="0" y="15580"/>
                      </a:cubicBezTo>
                      <a:cubicBezTo>
                        <a:pt x="0" y="16643"/>
                        <a:pt x="675" y="17351"/>
                        <a:pt x="1688" y="17351"/>
                      </a:cubicBezTo>
                      <a:cubicBezTo>
                        <a:pt x="8269" y="17351"/>
                        <a:pt x="8269" y="17351"/>
                        <a:pt x="8269" y="17351"/>
                      </a:cubicBezTo>
                      <a:cubicBezTo>
                        <a:pt x="8269" y="19830"/>
                        <a:pt x="8269" y="19830"/>
                        <a:pt x="8269" y="19830"/>
                      </a:cubicBezTo>
                      <a:cubicBezTo>
                        <a:pt x="5906" y="19830"/>
                        <a:pt x="5906" y="19830"/>
                        <a:pt x="5906" y="19830"/>
                      </a:cubicBezTo>
                      <a:cubicBezTo>
                        <a:pt x="5906" y="21600"/>
                        <a:pt x="5906" y="21600"/>
                        <a:pt x="5906" y="21600"/>
                      </a:cubicBezTo>
                      <a:cubicBezTo>
                        <a:pt x="15694" y="21600"/>
                        <a:pt x="15694" y="21600"/>
                        <a:pt x="15694" y="21600"/>
                      </a:cubicBezTo>
                      <a:cubicBezTo>
                        <a:pt x="15694" y="19830"/>
                        <a:pt x="15694" y="19830"/>
                        <a:pt x="15694" y="19830"/>
                      </a:cubicBezTo>
                      <a:cubicBezTo>
                        <a:pt x="13331" y="19830"/>
                        <a:pt x="13331" y="19830"/>
                        <a:pt x="13331" y="19830"/>
                      </a:cubicBezTo>
                      <a:cubicBezTo>
                        <a:pt x="13331" y="17351"/>
                        <a:pt x="13331" y="17351"/>
                        <a:pt x="13331" y="17351"/>
                      </a:cubicBezTo>
                      <a:cubicBezTo>
                        <a:pt x="19912" y="17351"/>
                        <a:pt x="19912" y="17351"/>
                        <a:pt x="19912" y="17351"/>
                      </a:cubicBezTo>
                      <a:cubicBezTo>
                        <a:pt x="20925" y="17351"/>
                        <a:pt x="21600" y="16643"/>
                        <a:pt x="21600" y="15580"/>
                      </a:cubicBezTo>
                      <a:cubicBezTo>
                        <a:pt x="21600" y="1770"/>
                        <a:pt x="21600" y="1770"/>
                        <a:pt x="21600" y="1770"/>
                      </a:cubicBezTo>
                      <a:cubicBezTo>
                        <a:pt x="21600" y="708"/>
                        <a:pt x="20925" y="0"/>
                        <a:pt x="19912" y="0"/>
                      </a:cubicBezTo>
                      <a:close/>
                      <a:moveTo>
                        <a:pt x="19912" y="14695"/>
                      </a:moveTo>
                      <a:cubicBezTo>
                        <a:pt x="1688" y="14695"/>
                        <a:pt x="1688" y="14695"/>
                        <a:pt x="1688" y="14695"/>
                      </a:cubicBezTo>
                      <a:cubicBezTo>
                        <a:pt x="1688" y="1770"/>
                        <a:pt x="1688" y="1770"/>
                        <a:pt x="1688" y="1770"/>
                      </a:cubicBezTo>
                      <a:cubicBezTo>
                        <a:pt x="19912" y="1770"/>
                        <a:pt x="19912" y="1770"/>
                        <a:pt x="19912" y="1770"/>
                      </a:cubicBezTo>
                      <a:lnTo>
                        <a:pt x="19912" y="14695"/>
                      </a:lnTo>
                      <a:close/>
                    </a:path>
                  </a:pathLst>
                </a:custGeom>
                <a:solidFill>
                  <a:srgbClr val="B72B30"/>
                </a:solidFill>
                <a:ln w="12700" cap="flat">
                  <a:noFill/>
                  <a:miter lim="400000"/>
                </a:ln>
                <a:effectLst>
                  <a:outerShdw blurRad="50800" dist="38100" dir="5400000" algn="t" rotWithShape="0">
                    <a:prstClr val="black">
                      <a:alpha val="40000"/>
                    </a:prstClr>
                  </a:outerShdw>
                </a:effectLst>
              </p:spPr>
              <p:txBody>
                <a:bodyPr wrap="square" lIns="45720" tIns="45720" rIns="45720" bIns="45720" numCol="1" anchor="t">
                  <a:noAutofit/>
                </a:bodyPr>
                <a:lstStyle/>
                <a:p>
                  <a:endParaRPr sz="900">
                    <a:ea typeface="思源黑体旧字形 Light" panose="020B0300000000000000" charset="-128"/>
                    <a:cs typeface="思源黑体旧字形 Light" panose="020B0300000000000000" charset="-128"/>
                  </a:endParaRPr>
                </a:p>
              </p:txBody>
            </p:sp>
          </p:grpSp>
          <p:sp>
            <p:nvSpPr>
              <p:cNvPr id="77" name="图形"/>
              <p:cNvSpPr txBox="1"/>
              <p:nvPr/>
            </p:nvSpPr>
            <p:spPr>
              <a:xfrm>
                <a:off x="2833" y="3392"/>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78" name="图形"/>
              <p:cNvSpPr txBox="1"/>
              <p:nvPr/>
            </p:nvSpPr>
            <p:spPr>
              <a:xfrm>
                <a:off x="2815" y="5302"/>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dirty="0">
                  <a:gradFill>
                    <a:gsLst>
                      <a:gs pos="21000">
                        <a:schemeClr val="accent1"/>
                      </a:gs>
                      <a:gs pos="100000">
                        <a:schemeClr val="accent2"/>
                      </a:gs>
                    </a:gsLst>
                    <a:lin ang="5400000" scaled="0"/>
                  </a:gradFill>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sp>
            <p:nvSpPr>
              <p:cNvPr id="79" name="图形"/>
              <p:cNvSpPr txBox="1"/>
              <p:nvPr/>
            </p:nvSpPr>
            <p:spPr>
              <a:xfrm>
                <a:off x="2834" y="7311"/>
                <a:ext cx="81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此处添加您的文本内容添加您的文本内容添加文本内容</a:t>
                </a:r>
                <a:endParaRPr lang="zh-CN" altLang="en-US" sz="1600" dirty="0">
                  <a:gradFill>
                    <a:gsLst>
                      <a:gs pos="21000">
                        <a:schemeClr val="accent1"/>
                      </a:gs>
                      <a:gs pos="100000">
                        <a:schemeClr val="accent2"/>
                      </a:gs>
                    </a:gsLst>
                    <a:lin ang="5400000" scaled="0"/>
                  </a:gradFill>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heel(2)">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782445" y="1856105"/>
            <a:ext cx="17295495" cy="3565525"/>
            <a:chOff x="2807" y="2923"/>
            <a:chExt cx="27237" cy="5615"/>
          </a:xfrm>
        </p:grpSpPr>
        <p:sp>
          <p:nvSpPr>
            <p:cNvPr id="5" name="图形"/>
            <p:cNvSpPr/>
            <p:nvPr/>
          </p:nvSpPr>
          <p:spPr>
            <a:xfrm>
              <a:off x="2807" y="7586"/>
              <a:ext cx="7471" cy="752"/>
            </a:xfrm>
            <a:prstGeom prst="trapezoid">
              <a:avLst>
                <a:gd name="adj" fmla="val 46852"/>
              </a:avLst>
            </a:prstGeom>
            <a:gradFill>
              <a:gsLst>
                <a:gs pos="35000">
                  <a:schemeClr val="accent2">
                    <a:alpha val="0"/>
                  </a:schemeClr>
                </a:gs>
                <a:gs pos="1000">
                  <a:srgbClr val="020202">
                    <a:alpha val="0"/>
                  </a:srgbClr>
                </a:gs>
                <a:gs pos="82000">
                  <a:schemeClr val="accent2">
                    <a:alpha val="34000"/>
                  </a:schemeClr>
                </a:gs>
              </a:gsLst>
              <a:lin ang="5400000" scaled="0"/>
            </a:gradFill>
            <a:ln>
              <a:gradFill>
                <a:gsLst>
                  <a:gs pos="0">
                    <a:schemeClr val="accent1"/>
                  </a:gs>
                  <a:gs pos="100000">
                    <a:schemeClr val="accent2">
                      <a:alpha val="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4" name="图形"/>
            <p:cNvSpPr txBox="1"/>
            <p:nvPr/>
          </p:nvSpPr>
          <p:spPr>
            <a:xfrm>
              <a:off x="3432" y="5543"/>
              <a:ext cx="6222" cy="1888"/>
            </a:xfrm>
            <a:prstGeom prst="rect">
              <a:avLst/>
            </a:prstGeom>
            <a:noFill/>
          </p:spPr>
          <p:txBody>
            <a:bodyPr wrap="square" rtlCol="0">
              <a:spAutoFit/>
            </a:bodyPr>
            <a:lstStyle>
              <a:defPPr>
                <a:defRPr lang="zh-CN"/>
              </a:defPPr>
              <a:lvl1pPr lvl="0">
                <a:lnSpc>
                  <a:spcPct val="200000"/>
                </a:lnSpc>
                <a:defRPr sz="1100" spc="100">
                  <a:solidFill>
                    <a:schemeClr val="bg1"/>
                  </a:solidFill>
                  <a:ea typeface="苹方 常规" panose="020B0300000000000000" pitchFamily="34" charset="-122"/>
                </a:defRPr>
              </a:lvl1p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此处添加您的文本内容此处添加您的文本内容此处添加您的文本内容此处添加您的文本内容在此处添加您的文本内容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7" name="图形"/>
            <p:cNvSpPr txBox="1"/>
            <p:nvPr/>
          </p:nvSpPr>
          <p:spPr>
            <a:xfrm>
              <a:off x="13433" y="5671"/>
              <a:ext cx="6369" cy="1888"/>
            </a:xfrm>
            <a:prstGeom prst="rect">
              <a:avLst/>
            </a:prstGeom>
            <a:noFill/>
          </p:spPr>
          <p:txBody>
            <a:bodyPr wrap="square" rtlCol="0">
              <a:spAutoFit/>
            </a:bodyPr>
            <a:lstStyle>
              <a:defPPr>
                <a:defRPr lang="zh-CN"/>
              </a:defPPr>
              <a:lvl1pPr lvl="0">
                <a:lnSpc>
                  <a:spcPct val="200000"/>
                </a:lnSpc>
                <a:defRPr sz="1100" spc="100">
                  <a:solidFill>
                    <a:schemeClr val="bg1"/>
                  </a:solidFill>
                  <a:ea typeface="苹方 常规" panose="020B0300000000000000" pitchFamily="34" charset="-122"/>
                </a:defRPr>
              </a:lvl1p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此处添加您的文本内容此处添加您的文本内容此处添加您的文本内容此处添加您的文本内容在此处添加您的文本内容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7" name="图形"/>
            <p:cNvSpPr/>
            <p:nvPr/>
          </p:nvSpPr>
          <p:spPr>
            <a:xfrm rot="5400000" flipV="1">
              <a:off x="10056" y="3444"/>
              <a:ext cx="2748" cy="1706"/>
            </a:xfrm>
            <a:custGeom>
              <a:avLst/>
              <a:gdLst/>
              <a:ahLst/>
              <a:cxnLst>
                <a:cxn ang="3">
                  <a:pos x="hc" y="t"/>
                </a:cxn>
                <a:cxn ang="cd2">
                  <a:pos x="l" y="vc"/>
                </a:cxn>
                <a:cxn ang="cd4">
                  <a:pos x="hc" y="b"/>
                </a:cxn>
                <a:cxn ang="0">
                  <a:pos x="r" y="vc"/>
                </a:cxn>
              </a:cxnLst>
              <a:rect l="l" t="t" r="r" b="b"/>
              <a:pathLst>
                <a:path w="5476" h="6063">
                  <a:moveTo>
                    <a:pt x="2730" y="0"/>
                  </a:moveTo>
                  <a:lnTo>
                    <a:pt x="4137" y="1407"/>
                  </a:lnTo>
                  <a:lnTo>
                    <a:pt x="3617" y="1407"/>
                  </a:lnTo>
                  <a:lnTo>
                    <a:pt x="3616" y="1444"/>
                  </a:lnTo>
                  <a:cubicBezTo>
                    <a:pt x="3612" y="1553"/>
                    <a:pt x="3610" y="1664"/>
                    <a:pt x="3610" y="1776"/>
                  </a:cubicBezTo>
                  <a:cubicBezTo>
                    <a:pt x="3610" y="3973"/>
                    <a:pt x="4412" y="5787"/>
                    <a:pt x="5451" y="6056"/>
                  </a:cubicBezTo>
                  <a:lnTo>
                    <a:pt x="5476" y="6063"/>
                  </a:lnTo>
                  <a:lnTo>
                    <a:pt x="2768" y="6063"/>
                  </a:lnTo>
                  <a:lnTo>
                    <a:pt x="2708" y="6063"/>
                  </a:lnTo>
                  <a:lnTo>
                    <a:pt x="0" y="6063"/>
                  </a:lnTo>
                  <a:lnTo>
                    <a:pt x="25" y="6057"/>
                  </a:lnTo>
                  <a:cubicBezTo>
                    <a:pt x="999" y="5804"/>
                    <a:pt x="1765" y="4194"/>
                    <a:pt x="1857" y="2183"/>
                  </a:cubicBezTo>
                  <a:lnTo>
                    <a:pt x="1860" y="2105"/>
                  </a:lnTo>
                  <a:lnTo>
                    <a:pt x="1860" y="1444"/>
                  </a:lnTo>
                  <a:lnTo>
                    <a:pt x="1860" y="1444"/>
                  </a:lnTo>
                  <a:lnTo>
                    <a:pt x="1858" y="1407"/>
                  </a:lnTo>
                  <a:lnTo>
                    <a:pt x="1323" y="1407"/>
                  </a:lnTo>
                  <a:lnTo>
                    <a:pt x="2730" y="0"/>
                  </a:lnTo>
                  <a:close/>
                </a:path>
              </a:pathLst>
            </a:custGeom>
            <a:gradFill>
              <a:gsLst>
                <a:gs pos="0">
                  <a:schemeClr val="accent1"/>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旧字形 Light" panose="020B0300000000000000" charset="-128"/>
              </a:endParaRPr>
            </a:p>
          </p:txBody>
        </p:sp>
        <p:sp>
          <p:nvSpPr>
            <p:cNvPr id="18" name="图形"/>
            <p:cNvSpPr/>
            <p:nvPr/>
          </p:nvSpPr>
          <p:spPr>
            <a:xfrm rot="16200000" flipH="1" flipV="1">
              <a:off x="19867" y="3444"/>
              <a:ext cx="2748" cy="1706"/>
            </a:xfrm>
            <a:custGeom>
              <a:avLst/>
              <a:gdLst/>
              <a:ahLst/>
              <a:cxnLst>
                <a:cxn ang="3">
                  <a:pos x="hc" y="t"/>
                </a:cxn>
                <a:cxn ang="cd2">
                  <a:pos x="l" y="vc"/>
                </a:cxn>
                <a:cxn ang="cd4">
                  <a:pos x="hc" y="b"/>
                </a:cxn>
                <a:cxn ang="0">
                  <a:pos x="r" y="vc"/>
                </a:cxn>
              </a:cxnLst>
              <a:rect l="l" t="t" r="r" b="b"/>
              <a:pathLst>
                <a:path w="5476" h="6063">
                  <a:moveTo>
                    <a:pt x="2730" y="0"/>
                  </a:moveTo>
                  <a:lnTo>
                    <a:pt x="4137" y="1407"/>
                  </a:lnTo>
                  <a:lnTo>
                    <a:pt x="3617" y="1407"/>
                  </a:lnTo>
                  <a:lnTo>
                    <a:pt x="3616" y="1444"/>
                  </a:lnTo>
                  <a:cubicBezTo>
                    <a:pt x="3612" y="1553"/>
                    <a:pt x="3610" y="1664"/>
                    <a:pt x="3610" y="1776"/>
                  </a:cubicBezTo>
                  <a:cubicBezTo>
                    <a:pt x="3610" y="3973"/>
                    <a:pt x="4412" y="5787"/>
                    <a:pt x="5451" y="6056"/>
                  </a:cubicBezTo>
                  <a:lnTo>
                    <a:pt x="5476" y="6063"/>
                  </a:lnTo>
                  <a:lnTo>
                    <a:pt x="2768" y="6063"/>
                  </a:lnTo>
                  <a:lnTo>
                    <a:pt x="2708" y="6063"/>
                  </a:lnTo>
                  <a:lnTo>
                    <a:pt x="0" y="6063"/>
                  </a:lnTo>
                  <a:lnTo>
                    <a:pt x="25" y="6057"/>
                  </a:lnTo>
                  <a:cubicBezTo>
                    <a:pt x="999" y="5804"/>
                    <a:pt x="1765" y="4194"/>
                    <a:pt x="1857" y="2183"/>
                  </a:cubicBezTo>
                  <a:lnTo>
                    <a:pt x="1860" y="2105"/>
                  </a:lnTo>
                  <a:lnTo>
                    <a:pt x="1860" y="1444"/>
                  </a:lnTo>
                  <a:lnTo>
                    <a:pt x="1860" y="1444"/>
                  </a:lnTo>
                  <a:lnTo>
                    <a:pt x="1858" y="1407"/>
                  </a:lnTo>
                  <a:lnTo>
                    <a:pt x="1323" y="1407"/>
                  </a:lnTo>
                  <a:lnTo>
                    <a:pt x="2730" y="0"/>
                  </a:lnTo>
                  <a:close/>
                </a:path>
              </a:pathLst>
            </a:custGeom>
            <a:gradFill>
              <a:gsLst>
                <a:gs pos="0">
                  <a:schemeClr val="accent1"/>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旧字形 Light" panose="020B0300000000000000" charset="-128"/>
              </a:endParaRPr>
            </a:p>
          </p:txBody>
        </p:sp>
        <p:sp>
          <p:nvSpPr>
            <p:cNvPr id="8" name="图形"/>
            <p:cNvSpPr>
              <a:spLocks noChangeAspect="1"/>
            </p:cNvSpPr>
            <p:nvPr/>
          </p:nvSpPr>
          <p:spPr bwMode="auto">
            <a:xfrm>
              <a:off x="6062" y="3196"/>
              <a:ext cx="960" cy="840"/>
            </a:xfrm>
            <a:custGeom>
              <a:avLst/>
              <a:gdLst>
                <a:gd name="T0" fmla="*/ 5900 w 8534"/>
                <a:gd name="T1" fmla="*/ 5400 h 7467"/>
                <a:gd name="T2" fmla="*/ 5146 w 8534"/>
                <a:gd name="T3" fmla="*/ 4646 h 7467"/>
                <a:gd name="T4" fmla="*/ 4842 w 8534"/>
                <a:gd name="T5" fmla="*/ 4643 h 7467"/>
                <a:gd name="T6" fmla="*/ 4844 w 8534"/>
                <a:gd name="T7" fmla="*/ 4948 h 7467"/>
                <a:gd name="T8" fmla="*/ 5750 w 8534"/>
                <a:gd name="T9" fmla="*/ 5853 h 7467"/>
                <a:gd name="T10" fmla="*/ 6051 w 8534"/>
                <a:gd name="T11" fmla="*/ 5853 h 7467"/>
                <a:gd name="T12" fmla="*/ 7560 w 8534"/>
                <a:gd name="T13" fmla="*/ 4344 h 7467"/>
                <a:gd name="T14" fmla="*/ 7562 w 8534"/>
                <a:gd name="T15" fmla="*/ 4040 h 7467"/>
                <a:gd name="T16" fmla="*/ 7258 w 8534"/>
                <a:gd name="T17" fmla="*/ 4043 h 7467"/>
                <a:gd name="T18" fmla="*/ 5900 w 8534"/>
                <a:gd name="T19" fmla="*/ 5400 h 7467"/>
                <a:gd name="T20" fmla="*/ 2155 w 8534"/>
                <a:gd name="T21" fmla="*/ 1920 h 7467"/>
                <a:gd name="T22" fmla="*/ 3200 w 8534"/>
                <a:gd name="T23" fmla="*/ 2773 h 7467"/>
                <a:gd name="T24" fmla="*/ 5334 w 8534"/>
                <a:gd name="T25" fmla="*/ 2773 h 7467"/>
                <a:gd name="T26" fmla="*/ 6379 w 8534"/>
                <a:gd name="T27" fmla="*/ 1920 h 7467"/>
                <a:gd name="T28" fmla="*/ 8107 w 8534"/>
                <a:gd name="T29" fmla="*/ 1920 h 7467"/>
                <a:gd name="T30" fmla="*/ 8534 w 8534"/>
                <a:gd name="T31" fmla="*/ 2347 h 7467"/>
                <a:gd name="T32" fmla="*/ 8534 w 8534"/>
                <a:gd name="T33" fmla="*/ 7040 h 7467"/>
                <a:gd name="T34" fmla="*/ 8107 w 8534"/>
                <a:gd name="T35" fmla="*/ 7467 h 7467"/>
                <a:gd name="T36" fmla="*/ 427 w 8534"/>
                <a:gd name="T37" fmla="*/ 7467 h 7467"/>
                <a:gd name="T38" fmla="*/ 0 w 8534"/>
                <a:gd name="T39" fmla="*/ 7040 h 7467"/>
                <a:gd name="T40" fmla="*/ 0 w 8534"/>
                <a:gd name="T41" fmla="*/ 2347 h 7467"/>
                <a:gd name="T42" fmla="*/ 427 w 8534"/>
                <a:gd name="T43" fmla="*/ 1920 h 7467"/>
                <a:gd name="T44" fmla="*/ 2155 w 8534"/>
                <a:gd name="T45" fmla="*/ 1920 h 7467"/>
                <a:gd name="T46" fmla="*/ 1067 w 8534"/>
                <a:gd name="T47" fmla="*/ 3627 h 7467"/>
                <a:gd name="T48" fmla="*/ 854 w 8534"/>
                <a:gd name="T49" fmla="*/ 3840 h 7467"/>
                <a:gd name="T50" fmla="*/ 1067 w 8534"/>
                <a:gd name="T51" fmla="*/ 4053 h 7467"/>
                <a:gd name="T52" fmla="*/ 2774 w 8534"/>
                <a:gd name="T53" fmla="*/ 4053 h 7467"/>
                <a:gd name="T54" fmla="*/ 2987 w 8534"/>
                <a:gd name="T55" fmla="*/ 3840 h 7467"/>
                <a:gd name="T56" fmla="*/ 2774 w 8534"/>
                <a:gd name="T57" fmla="*/ 3627 h 7467"/>
                <a:gd name="T58" fmla="*/ 1067 w 8534"/>
                <a:gd name="T59" fmla="*/ 3627 h 7467"/>
                <a:gd name="T60" fmla="*/ 1067 w 8534"/>
                <a:gd name="T61" fmla="*/ 4693 h 7467"/>
                <a:gd name="T62" fmla="*/ 854 w 8534"/>
                <a:gd name="T63" fmla="*/ 4907 h 7467"/>
                <a:gd name="T64" fmla="*/ 1067 w 8534"/>
                <a:gd name="T65" fmla="*/ 5120 h 7467"/>
                <a:gd name="T66" fmla="*/ 3200 w 8534"/>
                <a:gd name="T67" fmla="*/ 5120 h 7467"/>
                <a:gd name="T68" fmla="*/ 3414 w 8534"/>
                <a:gd name="T69" fmla="*/ 4907 h 7467"/>
                <a:gd name="T70" fmla="*/ 3200 w 8534"/>
                <a:gd name="T71" fmla="*/ 4693 h 7467"/>
                <a:gd name="T72" fmla="*/ 1067 w 8534"/>
                <a:gd name="T73" fmla="*/ 4693 h 7467"/>
                <a:gd name="T74" fmla="*/ 1067 w 8534"/>
                <a:gd name="T75" fmla="*/ 5760 h 7467"/>
                <a:gd name="T76" fmla="*/ 854 w 8534"/>
                <a:gd name="T77" fmla="*/ 5973 h 7467"/>
                <a:gd name="T78" fmla="*/ 1067 w 8534"/>
                <a:gd name="T79" fmla="*/ 6187 h 7467"/>
                <a:gd name="T80" fmla="*/ 3627 w 8534"/>
                <a:gd name="T81" fmla="*/ 6187 h 7467"/>
                <a:gd name="T82" fmla="*/ 3840 w 8534"/>
                <a:gd name="T83" fmla="*/ 5973 h 7467"/>
                <a:gd name="T84" fmla="*/ 3627 w 8534"/>
                <a:gd name="T85" fmla="*/ 5760 h 7467"/>
                <a:gd name="T86" fmla="*/ 1067 w 8534"/>
                <a:gd name="T87" fmla="*/ 5760 h 7467"/>
                <a:gd name="T88" fmla="*/ 5120 w 8534"/>
                <a:gd name="T89" fmla="*/ 853 h 7467"/>
                <a:gd name="T90" fmla="*/ 5974 w 8534"/>
                <a:gd name="T91" fmla="*/ 1707 h 7467"/>
                <a:gd name="T92" fmla="*/ 5120 w 8534"/>
                <a:gd name="T93" fmla="*/ 2560 h 7467"/>
                <a:gd name="T94" fmla="*/ 3414 w 8534"/>
                <a:gd name="T95" fmla="*/ 2560 h 7467"/>
                <a:gd name="T96" fmla="*/ 2560 w 8534"/>
                <a:gd name="T97" fmla="*/ 1707 h 7467"/>
                <a:gd name="T98" fmla="*/ 3414 w 8534"/>
                <a:gd name="T99" fmla="*/ 853 h 7467"/>
                <a:gd name="T100" fmla="*/ 4267 w 8534"/>
                <a:gd name="T101" fmla="*/ 0 h 7467"/>
                <a:gd name="T102" fmla="*/ 5120 w 8534"/>
                <a:gd name="T103" fmla="*/ 853 h 7467"/>
                <a:gd name="T104" fmla="*/ 4267 w 8534"/>
                <a:gd name="T105" fmla="*/ 1280 h 7467"/>
                <a:gd name="T106" fmla="*/ 4694 w 8534"/>
                <a:gd name="T107" fmla="*/ 853 h 7467"/>
                <a:gd name="T108" fmla="*/ 4267 w 8534"/>
                <a:gd name="T109" fmla="*/ 427 h 7467"/>
                <a:gd name="T110" fmla="*/ 3840 w 8534"/>
                <a:gd name="T111" fmla="*/ 853 h 7467"/>
                <a:gd name="T112" fmla="*/ 4267 w 8534"/>
                <a:gd name="T113" fmla="*/ 1280 h 7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34" h="7467">
                  <a:moveTo>
                    <a:pt x="5900" y="5400"/>
                  </a:moveTo>
                  <a:lnTo>
                    <a:pt x="5146" y="4646"/>
                  </a:lnTo>
                  <a:cubicBezTo>
                    <a:pt x="5063" y="4560"/>
                    <a:pt x="4926" y="4559"/>
                    <a:pt x="4842" y="4643"/>
                  </a:cubicBezTo>
                  <a:cubicBezTo>
                    <a:pt x="4758" y="4728"/>
                    <a:pt x="4759" y="4865"/>
                    <a:pt x="4844" y="4948"/>
                  </a:cubicBezTo>
                  <a:lnTo>
                    <a:pt x="5750" y="5853"/>
                  </a:lnTo>
                  <a:cubicBezTo>
                    <a:pt x="5833" y="5936"/>
                    <a:pt x="5968" y="5936"/>
                    <a:pt x="6051" y="5853"/>
                  </a:cubicBezTo>
                  <a:lnTo>
                    <a:pt x="7560" y="4344"/>
                  </a:lnTo>
                  <a:cubicBezTo>
                    <a:pt x="7646" y="4261"/>
                    <a:pt x="7647" y="4124"/>
                    <a:pt x="7562" y="4040"/>
                  </a:cubicBezTo>
                  <a:cubicBezTo>
                    <a:pt x="7478" y="3956"/>
                    <a:pt x="7341" y="3957"/>
                    <a:pt x="7258" y="4043"/>
                  </a:cubicBezTo>
                  <a:lnTo>
                    <a:pt x="5900" y="5400"/>
                  </a:lnTo>
                  <a:close/>
                  <a:moveTo>
                    <a:pt x="2155" y="1920"/>
                  </a:moveTo>
                  <a:cubicBezTo>
                    <a:pt x="2257" y="2417"/>
                    <a:pt x="2693" y="2773"/>
                    <a:pt x="3200" y="2773"/>
                  </a:cubicBezTo>
                  <a:lnTo>
                    <a:pt x="5334" y="2773"/>
                  </a:lnTo>
                  <a:cubicBezTo>
                    <a:pt x="5841" y="2773"/>
                    <a:pt x="6277" y="2417"/>
                    <a:pt x="6379" y="1920"/>
                  </a:cubicBezTo>
                  <a:lnTo>
                    <a:pt x="8107" y="1920"/>
                  </a:lnTo>
                  <a:cubicBezTo>
                    <a:pt x="8343" y="1920"/>
                    <a:pt x="8534" y="2111"/>
                    <a:pt x="8534" y="2347"/>
                  </a:cubicBezTo>
                  <a:lnTo>
                    <a:pt x="8534" y="7040"/>
                  </a:lnTo>
                  <a:cubicBezTo>
                    <a:pt x="8534" y="7276"/>
                    <a:pt x="8343" y="7467"/>
                    <a:pt x="8107" y="7467"/>
                  </a:cubicBezTo>
                  <a:lnTo>
                    <a:pt x="427" y="7467"/>
                  </a:lnTo>
                  <a:cubicBezTo>
                    <a:pt x="191" y="7467"/>
                    <a:pt x="0" y="7276"/>
                    <a:pt x="0" y="7040"/>
                  </a:cubicBezTo>
                  <a:lnTo>
                    <a:pt x="0" y="2347"/>
                  </a:lnTo>
                  <a:cubicBezTo>
                    <a:pt x="0" y="2111"/>
                    <a:pt x="191" y="1920"/>
                    <a:pt x="427" y="1920"/>
                  </a:cubicBezTo>
                  <a:lnTo>
                    <a:pt x="2155" y="1920"/>
                  </a:lnTo>
                  <a:close/>
                  <a:moveTo>
                    <a:pt x="1067" y="3627"/>
                  </a:moveTo>
                  <a:cubicBezTo>
                    <a:pt x="949" y="3627"/>
                    <a:pt x="854" y="3722"/>
                    <a:pt x="854" y="3840"/>
                  </a:cubicBezTo>
                  <a:cubicBezTo>
                    <a:pt x="854" y="3958"/>
                    <a:pt x="949" y="4053"/>
                    <a:pt x="1067" y="4053"/>
                  </a:cubicBezTo>
                  <a:lnTo>
                    <a:pt x="2774" y="4053"/>
                  </a:lnTo>
                  <a:cubicBezTo>
                    <a:pt x="2891" y="4053"/>
                    <a:pt x="2987" y="3958"/>
                    <a:pt x="2987" y="3840"/>
                  </a:cubicBezTo>
                  <a:cubicBezTo>
                    <a:pt x="2987" y="3722"/>
                    <a:pt x="2891" y="3627"/>
                    <a:pt x="2774" y="3627"/>
                  </a:cubicBezTo>
                  <a:lnTo>
                    <a:pt x="1067" y="3627"/>
                  </a:lnTo>
                  <a:close/>
                  <a:moveTo>
                    <a:pt x="1067" y="4693"/>
                  </a:moveTo>
                  <a:cubicBezTo>
                    <a:pt x="949" y="4693"/>
                    <a:pt x="854" y="4789"/>
                    <a:pt x="854" y="4907"/>
                  </a:cubicBezTo>
                  <a:cubicBezTo>
                    <a:pt x="854" y="5024"/>
                    <a:pt x="949" y="5120"/>
                    <a:pt x="1067" y="5120"/>
                  </a:cubicBezTo>
                  <a:lnTo>
                    <a:pt x="3200" y="5120"/>
                  </a:lnTo>
                  <a:cubicBezTo>
                    <a:pt x="3318" y="5120"/>
                    <a:pt x="3414" y="5024"/>
                    <a:pt x="3414" y="4907"/>
                  </a:cubicBezTo>
                  <a:cubicBezTo>
                    <a:pt x="3414" y="4789"/>
                    <a:pt x="3318" y="4693"/>
                    <a:pt x="3200" y="4693"/>
                  </a:cubicBezTo>
                  <a:lnTo>
                    <a:pt x="1067" y="4693"/>
                  </a:lnTo>
                  <a:close/>
                  <a:moveTo>
                    <a:pt x="1067" y="5760"/>
                  </a:moveTo>
                  <a:cubicBezTo>
                    <a:pt x="949" y="5760"/>
                    <a:pt x="854" y="5856"/>
                    <a:pt x="854" y="5973"/>
                  </a:cubicBezTo>
                  <a:cubicBezTo>
                    <a:pt x="854" y="6091"/>
                    <a:pt x="949" y="6187"/>
                    <a:pt x="1067" y="6187"/>
                  </a:cubicBezTo>
                  <a:lnTo>
                    <a:pt x="3627" y="6187"/>
                  </a:lnTo>
                  <a:cubicBezTo>
                    <a:pt x="3745" y="6187"/>
                    <a:pt x="3840" y="6091"/>
                    <a:pt x="3840" y="5973"/>
                  </a:cubicBezTo>
                  <a:cubicBezTo>
                    <a:pt x="3840" y="5856"/>
                    <a:pt x="3745" y="5760"/>
                    <a:pt x="3627" y="5760"/>
                  </a:cubicBezTo>
                  <a:lnTo>
                    <a:pt x="1067" y="5760"/>
                  </a:lnTo>
                  <a:close/>
                  <a:moveTo>
                    <a:pt x="5120" y="853"/>
                  </a:moveTo>
                  <a:cubicBezTo>
                    <a:pt x="5592" y="853"/>
                    <a:pt x="5974" y="1235"/>
                    <a:pt x="5974" y="1707"/>
                  </a:cubicBezTo>
                  <a:cubicBezTo>
                    <a:pt x="5974" y="2178"/>
                    <a:pt x="5592" y="2560"/>
                    <a:pt x="5120" y="2560"/>
                  </a:cubicBezTo>
                  <a:lnTo>
                    <a:pt x="3414" y="2560"/>
                  </a:lnTo>
                  <a:cubicBezTo>
                    <a:pt x="2942" y="2560"/>
                    <a:pt x="2560" y="2178"/>
                    <a:pt x="2560" y="1707"/>
                  </a:cubicBezTo>
                  <a:cubicBezTo>
                    <a:pt x="2560" y="1235"/>
                    <a:pt x="2942" y="853"/>
                    <a:pt x="3414" y="853"/>
                  </a:cubicBezTo>
                  <a:cubicBezTo>
                    <a:pt x="3414" y="382"/>
                    <a:pt x="3796" y="0"/>
                    <a:pt x="4267" y="0"/>
                  </a:cubicBezTo>
                  <a:cubicBezTo>
                    <a:pt x="4738" y="0"/>
                    <a:pt x="5120" y="382"/>
                    <a:pt x="5120" y="853"/>
                  </a:cubicBezTo>
                  <a:close/>
                  <a:moveTo>
                    <a:pt x="4267" y="1280"/>
                  </a:moveTo>
                  <a:cubicBezTo>
                    <a:pt x="4503" y="1280"/>
                    <a:pt x="4694" y="1089"/>
                    <a:pt x="4694" y="853"/>
                  </a:cubicBezTo>
                  <a:cubicBezTo>
                    <a:pt x="4694" y="618"/>
                    <a:pt x="4503" y="427"/>
                    <a:pt x="4267" y="427"/>
                  </a:cubicBezTo>
                  <a:cubicBezTo>
                    <a:pt x="4031" y="427"/>
                    <a:pt x="3840" y="618"/>
                    <a:pt x="3840" y="853"/>
                  </a:cubicBezTo>
                  <a:cubicBezTo>
                    <a:pt x="3840" y="1089"/>
                    <a:pt x="4031" y="1280"/>
                    <a:pt x="4267" y="1280"/>
                  </a:cubicBezTo>
                  <a:close/>
                </a:path>
              </a:pathLst>
            </a:custGeom>
            <a:gradFill>
              <a:gsLst>
                <a:gs pos="16000">
                  <a:schemeClr val="accent1"/>
                </a:gs>
                <a:gs pos="94000">
                  <a:schemeClr val="accent2"/>
                </a:gs>
              </a:gsLst>
              <a:lin ang="18900000" scaled="0"/>
            </a:gradFill>
            <a:ln>
              <a:noFill/>
            </a:ln>
          </p:spPr>
        </p:sp>
        <p:sp>
          <p:nvSpPr>
            <p:cNvPr id="21" name="图形"/>
            <p:cNvSpPr/>
            <p:nvPr/>
          </p:nvSpPr>
          <p:spPr>
            <a:xfrm>
              <a:off x="4719" y="4566"/>
              <a:ext cx="3648" cy="822"/>
            </a:xfrm>
            <a:prstGeom prst="rect">
              <a:avLst/>
            </a:prstGeom>
          </p:spPr>
          <p:txBody>
            <a:bodyPr wrap="none" anchor="ctr">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grpSp>
          <p:nvGrpSpPr>
            <p:cNvPr id="16" name="组合 15"/>
            <p:cNvGrpSpPr/>
            <p:nvPr/>
          </p:nvGrpSpPr>
          <p:grpSpPr>
            <a:xfrm>
              <a:off x="15780" y="3494"/>
              <a:ext cx="1676" cy="1676"/>
              <a:chOff x="15324" y="3494"/>
              <a:chExt cx="1676" cy="1676"/>
            </a:xfrm>
          </p:grpSpPr>
          <p:sp>
            <p:nvSpPr>
              <p:cNvPr id="28" name="图形"/>
              <p:cNvSpPr/>
              <p:nvPr/>
            </p:nvSpPr>
            <p:spPr>
              <a:xfrm>
                <a:off x="15324" y="3494"/>
                <a:ext cx="1676" cy="1676"/>
              </a:xfrm>
              <a:prstGeom prst="ellipse">
                <a:avLst/>
              </a:prstGeom>
              <a:gradFill>
                <a:gsLst>
                  <a:gs pos="0">
                    <a:schemeClr val="accent2"/>
                  </a:gs>
                  <a:gs pos="100000">
                    <a:schemeClr val="accent1">
                      <a:alpha val="100000"/>
                    </a:schemeClr>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4" name="图形"/>
              <p:cNvSpPr/>
              <p:nvPr/>
            </p:nvSpPr>
            <p:spPr bwMode="auto">
              <a:xfrm>
                <a:off x="15574" y="3944"/>
                <a:ext cx="707" cy="685"/>
              </a:xfrm>
              <a:custGeom>
                <a:avLst/>
                <a:gdLst>
                  <a:gd name="T0" fmla="*/ 16 w 292"/>
                  <a:gd name="T1" fmla="*/ 283 h 283"/>
                  <a:gd name="T2" fmla="*/ 37 w 292"/>
                  <a:gd name="T3" fmla="*/ 232 h 283"/>
                  <a:gd name="T4" fmla="*/ 111 w 292"/>
                  <a:gd name="T5" fmla="*/ 167 h 283"/>
                  <a:gd name="T6" fmla="*/ 74 w 292"/>
                  <a:gd name="T7" fmla="*/ 88 h 283"/>
                  <a:gd name="T8" fmla="*/ 149 w 292"/>
                  <a:gd name="T9" fmla="*/ 0 h 283"/>
                  <a:gd name="T10" fmla="*/ 223 w 292"/>
                  <a:gd name="T11" fmla="*/ 96 h 283"/>
                  <a:gd name="T12" fmla="*/ 187 w 292"/>
                  <a:gd name="T13" fmla="*/ 169 h 283"/>
                  <a:gd name="T14" fmla="*/ 265 w 292"/>
                  <a:gd name="T15" fmla="*/ 228 h 283"/>
                  <a:gd name="T16" fmla="*/ 292 w 292"/>
                  <a:gd name="T17" fmla="*/ 283 h 283"/>
                  <a:gd name="T18" fmla="*/ 16 w 292"/>
                  <a:gd name="T19"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83">
                    <a:moveTo>
                      <a:pt x="16" y="283"/>
                    </a:moveTo>
                    <a:cubicBezTo>
                      <a:pt x="16" y="283"/>
                      <a:pt x="0" y="244"/>
                      <a:pt x="37" y="232"/>
                    </a:cubicBezTo>
                    <a:cubicBezTo>
                      <a:pt x="74" y="221"/>
                      <a:pt x="111" y="209"/>
                      <a:pt x="111" y="167"/>
                    </a:cubicBezTo>
                    <a:cubicBezTo>
                      <a:pt x="111" y="167"/>
                      <a:pt x="74" y="151"/>
                      <a:pt x="74" y="88"/>
                    </a:cubicBezTo>
                    <a:cubicBezTo>
                      <a:pt x="74" y="33"/>
                      <a:pt x="103" y="0"/>
                      <a:pt x="149" y="0"/>
                    </a:cubicBezTo>
                    <a:cubicBezTo>
                      <a:pt x="196" y="0"/>
                      <a:pt x="223" y="35"/>
                      <a:pt x="223" y="96"/>
                    </a:cubicBezTo>
                    <a:cubicBezTo>
                      <a:pt x="223" y="96"/>
                      <a:pt x="213" y="155"/>
                      <a:pt x="187" y="169"/>
                    </a:cubicBezTo>
                    <a:cubicBezTo>
                      <a:pt x="188" y="179"/>
                      <a:pt x="182" y="216"/>
                      <a:pt x="265" y="228"/>
                    </a:cubicBezTo>
                    <a:cubicBezTo>
                      <a:pt x="291" y="231"/>
                      <a:pt x="292" y="256"/>
                      <a:pt x="292" y="283"/>
                    </a:cubicBezTo>
                    <a:lnTo>
                      <a:pt x="16" y="283"/>
                    </a:lnTo>
                    <a:close/>
                  </a:path>
                </a:pathLst>
              </a:custGeom>
              <a:solidFill>
                <a:srgbClr val="B72B3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gradFill>
                    <a:gsLst>
                      <a:gs pos="0">
                        <a:srgbClr val="FFFFFF"/>
                      </a:gs>
                      <a:gs pos="100000">
                        <a:schemeClr val="accent1"/>
                      </a:gs>
                    </a:gsLst>
                    <a:lin ang="5400000" scaled="0"/>
                  </a:gradFill>
                  <a:effectLst/>
                  <a:uLnTx/>
                  <a:uFillTx/>
                  <a:latin typeface="思源黑体旧字形 Light" panose="020B0300000000000000" charset="-128"/>
                  <a:ea typeface="思源黑体旧字形 Light" panose="020B0300000000000000" charset="-128"/>
                  <a:cs typeface="+mn-ea"/>
                  <a:sym typeface="+mn-lt"/>
                </a:endParaRPr>
              </a:p>
            </p:txBody>
          </p:sp>
          <p:sp>
            <p:nvSpPr>
              <p:cNvPr id="55" name="图形"/>
              <p:cNvSpPr/>
              <p:nvPr/>
            </p:nvSpPr>
            <p:spPr bwMode="auto">
              <a:xfrm>
                <a:off x="16198" y="4036"/>
                <a:ext cx="455" cy="592"/>
              </a:xfrm>
              <a:custGeom>
                <a:avLst/>
                <a:gdLst>
                  <a:gd name="T0" fmla="*/ 56 w 188"/>
                  <a:gd name="T1" fmla="*/ 244 h 244"/>
                  <a:gd name="T2" fmla="*/ 188 w 188"/>
                  <a:gd name="T3" fmla="*/ 244 h 244"/>
                  <a:gd name="T4" fmla="*/ 165 w 188"/>
                  <a:gd name="T5" fmla="*/ 197 h 244"/>
                  <a:gd name="T6" fmla="*/ 98 w 188"/>
                  <a:gd name="T7" fmla="*/ 146 h 244"/>
                  <a:gd name="T8" fmla="*/ 128 w 188"/>
                  <a:gd name="T9" fmla="*/ 83 h 244"/>
                  <a:gd name="T10" fmla="*/ 65 w 188"/>
                  <a:gd name="T11" fmla="*/ 0 h 244"/>
                  <a:gd name="T12" fmla="*/ 0 w 188"/>
                  <a:gd name="T13" fmla="*/ 76 h 244"/>
                  <a:gd name="T14" fmla="*/ 32 w 188"/>
                  <a:gd name="T15" fmla="*/ 144 h 244"/>
                  <a:gd name="T16" fmla="*/ 18 w 188"/>
                  <a:gd name="T17" fmla="*/ 174 h 244"/>
                  <a:gd name="T18" fmla="*/ 52 w 188"/>
                  <a:gd name="T19" fmla="*/ 204 h 244"/>
                  <a:gd name="T20" fmla="*/ 56 w 188"/>
                  <a:gd name="T21"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244">
                    <a:moveTo>
                      <a:pt x="56" y="244"/>
                    </a:moveTo>
                    <a:cubicBezTo>
                      <a:pt x="188" y="244"/>
                      <a:pt x="188" y="244"/>
                      <a:pt x="188" y="244"/>
                    </a:cubicBezTo>
                    <a:cubicBezTo>
                      <a:pt x="188" y="221"/>
                      <a:pt x="187" y="199"/>
                      <a:pt x="165" y="197"/>
                    </a:cubicBezTo>
                    <a:cubicBezTo>
                      <a:pt x="93" y="186"/>
                      <a:pt x="99" y="155"/>
                      <a:pt x="98" y="146"/>
                    </a:cubicBezTo>
                    <a:cubicBezTo>
                      <a:pt x="120" y="134"/>
                      <a:pt x="128" y="83"/>
                      <a:pt x="128" y="83"/>
                    </a:cubicBezTo>
                    <a:cubicBezTo>
                      <a:pt x="128" y="31"/>
                      <a:pt x="105" y="0"/>
                      <a:pt x="65" y="0"/>
                    </a:cubicBezTo>
                    <a:cubicBezTo>
                      <a:pt x="25" y="0"/>
                      <a:pt x="0" y="29"/>
                      <a:pt x="0" y="76"/>
                    </a:cubicBezTo>
                    <a:cubicBezTo>
                      <a:pt x="0" y="130"/>
                      <a:pt x="32" y="144"/>
                      <a:pt x="32" y="144"/>
                    </a:cubicBezTo>
                    <a:cubicBezTo>
                      <a:pt x="32" y="160"/>
                      <a:pt x="25" y="170"/>
                      <a:pt x="18" y="174"/>
                    </a:cubicBezTo>
                    <a:cubicBezTo>
                      <a:pt x="18" y="174"/>
                      <a:pt x="46" y="180"/>
                      <a:pt x="52" y="204"/>
                    </a:cubicBezTo>
                    <a:cubicBezTo>
                      <a:pt x="58" y="221"/>
                      <a:pt x="56" y="244"/>
                      <a:pt x="56" y="244"/>
                    </a:cubicBezTo>
                    <a:close/>
                  </a:path>
                </a:pathLst>
              </a:custGeom>
              <a:solidFill>
                <a:srgbClr val="B72B3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gradFill>
                    <a:gsLst>
                      <a:gs pos="0">
                        <a:srgbClr val="FFFFFF"/>
                      </a:gs>
                      <a:gs pos="100000">
                        <a:schemeClr val="accent1"/>
                      </a:gs>
                    </a:gsLst>
                    <a:lin ang="5400000" scaled="0"/>
                  </a:gradFill>
                  <a:effectLst/>
                  <a:uLnTx/>
                  <a:uFillTx/>
                  <a:latin typeface="思源黑体旧字形 Light" panose="020B0300000000000000" charset="-128"/>
                  <a:ea typeface="思源黑体旧字形 Light" panose="020B0300000000000000" charset="-128"/>
                  <a:cs typeface="+mn-ea"/>
                  <a:sym typeface="+mn-lt"/>
                </a:endParaRPr>
              </a:p>
            </p:txBody>
          </p:sp>
        </p:grpSp>
        <p:sp>
          <p:nvSpPr>
            <p:cNvPr id="3" name="图形"/>
            <p:cNvSpPr/>
            <p:nvPr/>
          </p:nvSpPr>
          <p:spPr>
            <a:xfrm>
              <a:off x="22574" y="7586"/>
              <a:ext cx="7471" cy="752"/>
            </a:xfrm>
            <a:prstGeom prst="trapezoid">
              <a:avLst>
                <a:gd name="adj" fmla="val 46852"/>
              </a:avLst>
            </a:prstGeom>
            <a:gradFill>
              <a:gsLst>
                <a:gs pos="35000">
                  <a:schemeClr val="accent2">
                    <a:alpha val="0"/>
                  </a:schemeClr>
                </a:gs>
                <a:gs pos="1000">
                  <a:srgbClr val="020202">
                    <a:alpha val="0"/>
                  </a:srgbClr>
                </a:gs>
                <a:gs pos="82000">
                  <a:schemeClr val="accent2">
                    <a:alpha val="34000"/>
                  </a:schemeClr>
                </a:gs>
              </a:gsLst>
              <a:lin ang="5400000" scaled="0"/>
            </a:gradFill>
            <a:ln>
              <a:gradFill>
                <a:gsLst>
                  <a:gs pos="0">
                    <a:schemeClr val="accent1"/>
                  </a:gs>
                  <a:gs pos="100000">
                    <a:schemeClr val="accent2">
                      <a:alpha val="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9" name="图形"/>
            <p:cNvSpPr txBox="1"/>
            <p:nvPr/>
          </p:nvSpPr>
          <p:spPr>
            <a:xfrm>
              <a:off x="23199" y="5543"/>
              <a:ext cx="6222" cy="1888"/>
            </a:xfrm>
            <a:prstGeom prst="rect">
              <a:avLst/>
            </a:prstGeom>
            <a:noFill/>
          </p:spPr>
          <p:txBody>
            <a:bodyPr wrap="square" rtlCol="0">
              <a:spAutoFit/>
            </a:bodyPr>
            <a:lstStyle>
              <a:defPPr>
                <a:defRPr lang="zh-CN"/>
              </a:defPPr>
              <a:lvl1pPr lvl="0">
                <a:lnSpc>
                  <a:spcPct val="200000"/>
                </a:lnSpc>
                <a:defRPr sz="1100" spc="100">
                  <a:solidFill>
                    <a:schemeClr val="bg1"/>
                  </a:solidFill>
                  <a:ea typeface="苹方 常规" panose="020B0300000000000000" pitchFamily="34" charset="-122"/>
                </a:defRPr>
              </a:lvl1pPr>
            </a:lstStyle>
            <a:p>
              <a:pPr algn="ct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此处添加您的文本内容此处添加您的文本内容此处添加您的文本内容此处添加您的文本内容在此处添加您的文本内容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0" name="图形"/>
            <p:cNvSpPr>
              <a:spLocks noChangeAspect="1"/>
            </p:cNvSpPr>
            <p:nvPr/>
          </p:nvSpPr>
          <p:spPr bwMode="auto">
            <a:xfrm>
              <a:off x="25829" y="3196"/>
              <a:ext cx="960" cy="840"/>
            </a:xfrm>
            <a:custGeom>
              <a:avLst/>
              <a:gdLst>
                <a:gd name="T0" fmla="*/ 5900 w 8534"/>
                <a:gd name="T1" fmla="*/ 5400 h 7467"/>
                <a:gd name="T2" fmla="*/ 5146 w 8534"/>
                <a:gd name="T3" fmla="*/ 4646 h 7467"/>
                <a:gd name="T4" fmla="*/ 4842 w 8534"/>
                <a:gd name="T5" fmla="*/ 4643 h 7467"/>
                <a:gd name="T6" fmla="*/ 4844 w 8534"/>
                <a:gd name="T7" fmla="*/ 4948 h 7467"/>
                <a:gd name="T8" fmla="*/ 5750 w 8534"/>
                <a:gd name="T9" fmla="*/ 5853 h 7467"/>
                <a:gd name="T10" fmla="*/ 6051 w 8534"/>
                <a:gd name="T11" fmla="*/ 5853 h 7467"/>
                <a:gd name="T12" fmla="*/ 7560 w 8534"/>
                <a:gd name="T13" fmla="*/ 4344 h 7467"/>
                <a:gd name="T14" fmla="*/ 7562 w 8534"/>
                <a:gd name="T15" fmla="*/ 4040 h 7467"/>
                <a:gd name="T16" fmla="*/ 7258 w 8534"/>
                <a:gd name="T17" fmla="*/ 4043 h 7467"/>
                <a:gd name="T18" fmla="*/ 5900 w 8534"/>
                <a:gd name="T19" fmla="*/ 5400 h 7467"/>
                <a:gd name="T20" fmla="*/ 2155 w 8534"/>
                <a:gd name="T21" fmla="*/ 1920 h 7467"/>
                <a:gd name="T22" fmla="*/ 3200 w 8534"/>
                <a:gd name="T23" fmla="*/ 2773 h 7467"/>
                <a:gd name="T24" fmla="*/ 5334 w 8534"/>
                <a:gd name="T25" fmla="*/ 2773 h 7467"/>
                <a:gd name="T26" fmla="*/ 6379 w 8534"/>
                <a:gd name="T27" fmla="*/ 1920 h 7467"/>
                <a:gd name="T28" fmla="*/ 8107 w 8534"/>
                <a:gd name="T29" fmla="*/ 1920 h 7467"/>
                <a:gd name="T30" fmla="*/ 8534 w 8534"/>
                <a:gd name="T31" fmla="*/ 2347 h 7467"/>
                <a:gd name="T32" fmla="*/ 8534 w 8534"/>
                <a:gd name="T33" fmla="*/ 7040 h 7467"/>
                <a:gd name="T34" fmla="*/ 8107 w 8534"/>
                <a:gd name="T35" fmla="*/ 7467 h 7467"/>
                <a:gd name="T36" fmla="*/ 427 w 8534"/>
                <a:gd name="T37" fmla="*/ 7467 h 7467"/>
                <a:gd name="T38" fmla="*/ 0 w 8534"/>
                <a:gd name="T39" fmla="*/ 7040 h 7467"/>
                <a:gd name="T40" fmla="*/ 0 w 8534"/>
                <a:gd name="T41" fmla="*/ 2347 h 7467"/>
                <a:gd name="T42" fmla="*/ 427 w 8534"/>
                <a:gd name="T43" fmla="*/ 1920 h 7467"/>
                <a:gd name="T44" fmla="*/ 2155 w 8534"/>
                <a:gd name="T45" fmla="*/ 1920 h 7467"/>
                <a:gd name="T46" fmla="*/ 1067 w 8534"/>
                <a:gd name="T47" fmla="*/ 3627 h 7467"/>
                <a:gd name="T48" fmla="*/ 854 w 8534"/>
                <a:gd name="T49" fmla="*/ 3840 h 7467"/>
                <a:gd name="T50" fmla="*/ 1067 w 8534"/>
                <a:gd name="T51" fmla="*/ 4053 h 7467"/>
                <a:gd name="T52" fmla="*/ 2774 w 8534"/>
                <a:gd name="T53" fmla="*/ 4053 h 7467"/>
                <a:gd name="T54" fmla="*/ 2987 w 8534"/>
                <a:gd name="T55" fmla="*/ 3840 h 7467"/>
                <a:gd name="T56" fmla="*/ 2774 w 8534"/>
                <a:gd name="T57" fmla="*/ 3627 h 7467"/>
                <a:gd name="T58" fmla="*/ 1067 w 8534"/>
                <a:gd name="T59" fmla="*/ 3627 h 7467"/>
                <a:gd name="T60" fmla="*/ 1067 w 8534"/>
                <a:gd name="T61" fmla="*/ 4693 h 7467"/>
                <a:gd name="T62" fmla="*/ 854 w 8534"/>
                <a:gd name="T63" fmla="*/ 4907 h 7467"/>
                <a:gd name="T64" fmla="*/ 1067 w 8534"/>
                <a:gd name="T65" fmla="*/ 5120 h 7467"/>
                <a:gd name="T66" fmla="*/ 3200 w 8534"/>
                <a:gd name="T67" fmla="*/ 5120 h 7467"/>
                <a:gd name="T68" fmla="*/ 3414 w 8534"/>
                <a:gd name="T69" fmla="*/ 4907 h 7467"/>
                <a:gd name="T70" fmla="*/ 3200 w 8534"/>
                <a:gd name="T71" fmla="*/ 4693 h 7467"/>
                <a:gd name="T72" fmla="*/ 1067 w 8534"/>
                <a:gd name="T73" fmla="*/ 4693 h 7467"/>
                <a:gd name="T74" fmla="*/ 1067 w 8534"/>
                <a:gd name="T75" fmla="*/ 5760 h 7467"/>
                <a:gd name="T76" fmla="*/ 854 w 8534"/>
                <a:gd name="T77" fmla="*/ 5973 h 7467"/>
                <a:gd name="T78" fmla="*/ 1067 w 8534"/>
                <a:gd name="T79" fmla="*/ 6187 h 7467"/>
                <a:gd name="T80" fmla="*/ 3627 w 8534"/>
                <a:gd name="T81" fmla="*/ 6187 h 7467"/>
                <a:gd name="T82" fmla="*/ 3840 w 8534"/>
                <a:gd name="T83" fmla="*/ 5973 h 7467"/>
                <a:gd name="T84" fmla="*/ 3627 w 8534"/>
                <a:gd name="T85" fmla="*/ 5760 h 7467"/>
                <a:gd name="T86" fmla="*/ 1067 w 8534"/>
                <a:gd name="T87" fmla="*/ 5760 h 7467"/>
                <a:gd name="T88" fmla="*/ 5120 w 8534"/>
                <a:gd name="T89" fmla="*/ 853 h 7467"/>
                <a:gd name="T90" fmla="*/ 5974 w 8534"/>
                <a:gd name="T91" fmla="*/ 1707 h 7467"/>
                <a:gd name="T92" fmla="*/ 5120 w 8534"/>
                <a:gd name="T93" fmla="*/ 2560 h 7467"/>
                <a:gd name="T94" fmla="*/ 3414 w 8534"/>
                <a:gd name="T95" fmla="*/ 2560 h 7467"/>
                <a:gd name="T96" fmla="*/ 2560 w 8534"/>
                <a:gd name="T97" fmla="*/ 1707 h 7467"/>
                <a:gd name="T98" fmla="*/ 3414 w 8534"/>
                <a:gd name="T99" fmla="*/ 853 h 7467"/>
                <a:gd name="T100" fmla="*/ 4267 w 8534"/>
                <a:gd name="T101" fmla="*/ 0 h 7467"/>
                <a:gd name="T102" fmla="*/ 5120 w 8534"/>
                <a:gd name="T103" fmla="*/ 853 h 7467"/>
                <a:gd name="T104" fmla="*/ 4267 w 8534"/>
                <a:gd name="T105" fmla="*/ 1280 h 7467"/>
                <a:gd name="T106" fmla="*/ 4694 w 8534"/>
                <a:gd name="T107" fmla="*/ 853 h 7467"/>
                <a:gd name="T108" fmla="*/ 4267 w 8534"/>
                <a:gd name="T109" fmla="*/ 427 h 7467"/>
                <a:gd name="T110" fmla="*/ 3840 w 8534"/>
                <a:gd name="T111" fmla="*/ 853 h 7467"/>
                <a:gd name="T112" fmla="*/ 4267 w 8534"/>
                <a:gd name="T113" fmla="*/ 1280 h 7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34" h="7467">
                  <a:moveTo>
                    <a:pt x="5900" y="5400"/>
                  </a:moveTo>
                  <a:lnTo>
                    <a:pt x="5146" y="4646"/>
                  </a:lnTo>
                  <a:cubicBezTo>
                    <a:pt x="5063" y="4560"/>
                    <a:pt x="4926" y="4559"/>
                    <a:pt x="4842" y="4643"/>
                  </a:cubicBezTo>
                  <a:cubicBezTo>
                    <a:pt x="4758" y="4728"/>
                    <a:pt x="4759" y="4865"/>
                    <a:pt x="4844" y="4948"/>
                  </a:cubicBezTo>
                  <a:lnTo>
                    <a:pt x="5750" y="5853"/>
                  </a:lnTo>
                  <a:cubicBezTo>
                    <a:pt x="5833" y="5936"/>
                    <a:pt x="5968" y="5936"/>
                    <a:pt x="6051" y="5853"/>
                  </a:cubicBezTo>
                  <a:lnTo>
                    <a:pt x="7560" y="4344"/>
                  </a:lnTo>
                  <a:cubicBezTo>
                    <a:pt x="7646" y="4261"/>
                    <a:pt x="7647" y="4124"/>
                    <a:pt x="7562" y="4040"/>
                  </a:cubicBezTo>
                  <a:cubicBezTo>
                    <a:pt x="7478" y="3956"/>
                    <a:pt x="7341" y="3957"/>
                    <a:pt x="7258" y="4043"/>
                  </a:cubicBezTo>
                  <a:lnTo>
                    <a:pt x="5900" y="5400"/>
                  </a:lnTo>
                  <a:close/>
                  <a:moveTo>
                    <a:pt x="2155" y="1920"/>
                  </a:moveTo>
                  <a:cubicBezTo>
                    <a:pt x="2257" y="2417"/>
                    <a:pt x="2693" y="2773"/>
                    <a:pt x="3200" y="2773"/>
                  </a:cubicBezTo>
                  <a:lnTo>
                    <a:pt x="5334" y="2773"/>
                  </a:lnTo>
                  <a:cubicBezTo>
                    <a:pt x="5841" y="2773"/>
                    <a:pt x="6277" y="2417"/>
                    <a:pt x="6379" y="1920"/>
                  </a:cubicBezTo>
                  <a:lnTo>
                    <a:pt x="8107" y="1920"/>
                  </a:lnTo>
                  <a:cubicBezTo>
                    <a:pt x="8343" y="1920"/>
                    <a:pt x="8534" y="2111"/>
                    <a:pt x="8534" y="2347"/>
                  </a:cubicBezTo>
                  <a:lnTo>
                    <a:pt x="8534" y="7040"/>
                  </a:lnTo>
                  <a:cubicBezTo>
                    <a:pt x="8534" y="7276"/>
                    <a:pt x="8343" y="7467"/>
                    <a:pt x="8107" y="7467"/>
                  </a:cubicBezTo>
                  <a:lnTo>
                    <a:pt x="427" y="7467"/>
                  </a:lnTo>
                  <a:cubicBezTo>
                    <a:pt x="191" y="7467"/>
                    <a:pt x="0" y="7276"/>
                    <a:pt x="0" y="7040"/>
                  </a:cubicBezTo>
                  <a:lnTo>
                    <a:pt x="0" y="2347"/>
                  </a:lnTo>
                  <a:cubicBezTo>
                    <a:pt x="0" y="2111"/>
                    <a:pt x="191" y="1920"/>
                    <a:pt x="427" y="1920"/>
                  </a:cubicBezTo>
                  <a:lnTo>
                    <a:pt x="2155" y="1920"/>
                  </a:lnTo>
                  <a:close/>
                  <a:moveTo>
                    <a:pt x="1067" y="3627"/>
                  </a:moveTo>
                  <a:cubicBezTo>
                    <a:pt x="949" y="3627"/>
                    <a:pt x="854" y="3722"/>
                    <a:pt x="854" y="3840"/>
                  </a:cubicBezTo>
                  <a:cubicBezTo>
                    <a:pt x="854" y="3958"/>
                    <a:pt x="949" y="4053"/>
                    <a:pt x="1067" y="4053"/>
                  </a:cubicBezTo>
                  <a:lnTo>
                    <a:pt x="2774" y="4053"/>
                  </a:lnTo>
                  <a:cubicBezTo>
                    <a:pt x="2891" y="4053"/>
                    <a:pt x="2987" y="3958"/>
                    <a:pt x="2987" y="3840"/>
                  </a:cubicBezTo>
                  <a:cubicBezTo>
                    <a:pt x="2987" y="3722"/>
                    <a:pt x="2891" y="3627"/>
                    <a:pt x="2774" y="3627"/>
                  </a:cubicBezTo>
                  <a:lnTo>
                    <a:pt x="1067" y="3627"/>
                  </a:lnTo>
                  <a:close/>
                  <a:moveTo>
                    <a:pt x="1067" y="4693"/>
                  </a:moveTo>
                  <a:cubicBezTo>
                    <a:pt x="949" y="4693"/>
                    <a:pt x="854" y="4789"/>
                    <a:pt x="854" y="4907"/>
                  </a:cubicBezTo>
                  <a:cubicBezTo>
                    <a:pt x="854" y="5024"/>
                    <a:pt x="949" y="5120"/>
                    <a:pt x="1067" y="5120"/>
                  </a:cubicBezTo>
                  <a:lnTo>
                    <a:pt x="3200" y="5120"/>
                  </a:lnTo>
                  <a:cubicBezTo>
                    <a:pt x="3318" y="5120"/>
                    <a:pt x="3414" y="5024"/>
                    <a:pt x="3414" y="4907"/>
                  </a:cubicBezTo>
                  <a:cubicBezTo>
                    <a:pt x="3414" y="4789"/>
                    <a:pt x="3318" y="4693"/>
                    <a:pt x="3200" y="4693"/>
                  </a:cubicBezTo>
                  <a:lnTo>
                    <a:pt x="1067" y="4693"/>
                  </a:lnTo>
                  <a:close/>
                  <a:moveTo>
                    <a:pt x="1067" y="5760"/>
                  </a:moveTo>
                  <a:cubicBezTo>
                    <a:pt x="949" y="5760"/>
                    <a:pt x="854" y="5856"/>
                    <a:pt x="854" y="5973"/>
                  </a:cubicBezTo>
                  <a:cubicBezTo>
                    <a:pt x="854" y="6091"/>
                    <a:pt x="949" y="6187"/>
                    <a:pt x="1067" y="6187"/>
                  </a:cubicBezTo>
                  <a:lnTo>
                    <a:pt x="3627" y="6187"/>
                  </a:lnTo>
                  <a:cubicBezTo>
                    <a:pt x="3745" y="6187"/>
                    <a:pt x="3840" y="6091"/>
                    <a:pt x="3840" y="5973"/>
                  </a:cubicBezTo>
                  <a:cubicBezTo>
                    <a:pt x="3840" y="5856"/>
                    <a:pt x="3745" y="5760"/>
                    <a:pt x="3627" y="5760"/>
                  </a:cubicBezTo>
                  <a:lnTo>
                    <a:pt x="1067" y="5760"/>
                  </a:lnTo>
                  <a:close/>
                  <a:moveTo>
                    <a:pt x="5120" y="853"/>
                  </a:moveTo>
                  <a:cubicBezTo>
                    <a:pt x="5592" y="853"/>
                    <a:pt x="5974" y="1235"/>
                    <a:pt x="5974" y="1707"/>
                  </a:cubicBezTo>
                  <a:cubicBezTo>
                    <a:pt x="5974" y="2178"/>
                    <a:pt x="5592" y="2560"/>
                    <a:pt x="5120" y="2560"/>
                  </a:cubicBezTo>
                  <a:lnTo>
                    <a:pt x="3414" y="2560"/>
                  </a:lnTo>
                  <a:cubicBezTo>
                    <a:pt x="2942" y="2560"/>
                    <a:pt x="2560" y="2178"/>
                    <a:pt x="2560" y="1707"/>
                  </a:cubicBezTo>
                  <a:cubicBezTo>
                    <a:pt x="2560" y="1235"/>
                    <a:pt x="2942" y="853"/>
                    <a:pt x="3414" y="853"/>
                  </a:cubicBezTo>
                  <a:cubicBezTo>
                    <a:pt x="3414" y="382"/>
                    <a:pt x="3796" y="0"/>
                    <a:pt x="4267" y="0"/>
                  </a:cubicBezTo>
                  <a:cubicBezTo>
                    <a:pt x="4738" y="0"/>
                    <a:pt x="5120" y="382"/>
                    <a:pt x="5120" y="853"/>
                  </a:cubicBezTo>
                  <a:close/>
                  <a:moveTo>
                    <a:pt x="4267" y="1280"/>
                  </a:moveTo>
                  <a:cubicBezTo>
                    <a:pt x="4503" y="1280"/>
                    <a:pt x="4694" y="1089"/>
                    <a:pt x="4694" y="853"/>
                  </a:cubicBezTo>
                  <a:cubicBezTo>
                    <a:pt x="4694" y="618"/>
                    <a:pt x="4503" y="427"/>
                    <a:pt x="4267" y="427"/>
                  </a:cubicBezTo>
                  <a:cubicBezTo>
                    <a:pt x="4031" y="427"/>
                    <a:pt x="3840" y="618"/>
                    <a:pt x="3840" y="853"/>
                  </a:cubicBezTo>
                  <a:cubicBezTo>
                    <a:pt x="3840" y="1089"/>
                    <a:pt x="4031" y="1280"/>
                    <a:pt x="4267" y="1280"/>
                  </a:cubicBezTo>
                  <a:close/>
                </a:path>
              </a:pathLst>
            </a:custGeom>
            <a:gradFill>
              <a:gsLst>
                <a:gs pos="16000">
                  <a:schemeClr val="accent1"/>
                </a:gs>
                <a:gs pos="94000">
                  <a:schemeClr val="accent2"/>
                </a:gs>
              </a:gsLst>
              <a:lin ang="18900000" scaled="0"/>
            </a:gradFill>
            <a:ln>
              <a:noFill/>
            </a:ln>
          </p:spPr>
        </p:sp>
        <p:sp>
          <p:nvSpPr>
            <p:cNvPr id="11" name="图形"/>
            <p:cNvSpPr/>
            <p:nvPr/>
          </p:nvSpPr>
          <p:spPr>
            <a:xfrm>
              <a:off x="24486" y="4566"/>
              <a:ext cx="3648" cy="822"/>
            </a:xfrm>
            <a:prstGeom prst="rect">
              <a:avLst/>
            </a:prstGeom>
          </p:spPr>
          <p:txBody>
            <a:bodyPr wrap="none" anchor="ctr">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预设标题文本</a:t>
              </a:r>
              <a:endPar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5" name="图形"/>
            <p:cNvSpPr/>
            <p:nvPr/>
          </p:nvSpPr>
          <p:spPr>
            <a:xfrm>
              <a:off x="12882" y="7786"/>
              <a:ext cx="7471" cy="752"/>
            </a:xfrm>
            <a:prstGeom prst="trapezoid">
              <a:avLst>
                <a:gd name="adj" fmla="val 46852"/>
              </a:avLst>
            </a:prstGeom>
            <a:gradFill>
              <a:gsLst>
                <a:gs pos="35000">
                  <a:schemeClr val="accent2">
                    <a:alpha val="0"/>
                  </a:schemeClr>
                </a:gs>
                <a:gs pos="1000">
                  <a:srgbClr val="020202">
                    <a:alpha val="0"/>
                  </a:srgbClr>
                </a:gs>
                <a:gs pos="82000">
                  <a:schemeClr val="accent2">
                    <a:alpha val="34000"/>
                  </a:schemeClr>
                </a:gs>
              </a:gsLst>
              <a:lin ang="5400000" scaled="0"/>
            </a:gradFill>
            <a:ln>
              <a:gradFill>
                <a:gsLst>
                  <a:gs pos="0">
                    <a:schemeClr val="accent1"/>
                  </a:gs>
                  <a:gs pos="100000">
                    <a:schemeClr val="accent2">
                      <a:alpha val="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图形"/>
          <p:cNvGrpSpPr/>
          <p:nvPr/>
        </p:nvGrpSpPr>
        <p:grpSpPr>
          <a:xfrm>
            <a:off x="1951990" y="1985645"/>
            <a:ext cx="16953865" cy="3488690"/>
            <a:chOff x="3074" y="3127"/>
            <a:chExt cx="26699" cy="5494"/>
          </a:xfrm>
        </p:grpSpPr>
        <p:grpSp>
          <p:nvGrpSpPr>
            <p:cNvPr id="2" name="图形"/>
            <p:cNvGrpSpPr/>
            <p:nvPr/>
          </p:nvGrpSpPr>
          <p:grpSpPr>
            <a:xfrm>
              <a:off x="8947" y="3127"/>
              <a:ext cx="15602" cy="5494"/>
              <a:chOff x="2256" y="3259"/>
              <a:chExt cx="15520" cy="5465"/>
            </a:xfrm>
          </p:grpSpPr>
          <p:sp>
            <p:nvSpPr>
              <p:cNvPr id="13" name="图形"/>
              <p:cNvSpPr/>
              <p:nvPr/>
            </p:nvSpPr>
            <p:spPr>
              <a:xfrm>
                <a:off x="2256" y="3386"/>
                <a:ext cx="5338" cy="5338"/>
              </a:xfrm>
              <a:prstGeom prst="ellipse">
                <a:avLst/>
              </a:prstGeom>
              <a:gradFill>
                <a:gsLst>
                  <a:gs pos="34000">
                    <a:schemeClr val="accent1"/>
                  </a:gs>
                  <a:gs pos="100000">
                    <a:schemeClr val="accent2"/>
                  </a:gs>
                </a:gsLst>
                <a:lin ang="2700000" scaled="0"/>
              </a:gradFill>
              <a:ln>
                <a:noFill/>
              </a:ln>
              <a:effectLst>
                <a:outerShdw blurRad="63500" sx="102000" sy="102000" algn="ctr" rotWithShape="0">
                  <a:srgbClr val="95BB9D">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14" name="图形"/>
              <p:cNvSpPr/>
              <p:nvPr/>
            </p:nvSpPr>
            <p:spPr>
              <a:xfrm>
                <a:off x="12438" y="3259"/>
                <a:ext cx="5338" cy="5338"/>
              </a:xfrm>
              <a:prstGeom prst="ellipse">
                <a:avLst/>
              </a:prstGeom>
              <a:gradFill>
                <a:gsLst>
                  <a:gs pos="34000">
                    <a:schemeClr val="accent1"/>
                  </a:gs>
                  <a:gs pos="100000">
                    <a:schemeClr val="accent2"/>
                  </a:gs>
                </a:gsLst>
                <a:lin ang="2700000" scaled="0"/>
              </a:gradFill>
              <a:ln>
                <a:noFill/>
              </a:ln>
              <a:effectLst>
                <a:outerShdw blurRad="63500" sx="102000" sy="102000" algn="ctr" rotWithShape="0">
                  <a:srgbClr val="95BB9D">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旧字形 Light" panose="020B0300000000000000" charset="-128"/>
                </a:endParaRPr>
              </a:p>
            </p:txBody>
          </p:sp>
          <p:sp>
            <p:nvSpPr>
              <p:cNvPr id="15" name="图形"/>
              <p:cNvSpPr/>
              <p:nvPr/>
            </p:nvSpPr>
            <p:spPr>
              <a:xfrm>
                <a:off x="7475" y="3259"/>
                <a:ext cx="5338" cy="5338"/>
              </a:xfrm>
              <a:prstGeom prst="ellipse">
                <a:avLst/>
              </a:prstGeom>
              <a:noFill/>
              <a:ln>
                <a:gradFill>
                  <a:gsLst>
                    <a:gs pos="38000">
                      <a:schemeClr val="accent1"/>
                    </a:gs>
                    <a:gs pos="100000">
                      <a:schemeClr val="accent2"/>
                    </a:gs>
                  </a:gsLst>
                  <a:lin ang="5400000" scaled="1"/>
                </a:gradFill>
              </a:ln>
              <a:effectLst>
                <a:outerShdw blurRad="63500" sx="102000" sy="102000" algn="ctr" rotWithShape="0">
                  <a:srgbClr val="95BB9D">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gradFill>
                      <a:gsLst>
                        <a:gs pos="28000">
                          <a:schemeClr val="accent1"/>
                        </a:gs>
                        <a:gs pos="100000">
                          <a:schemeClr val="accent1">
                            <a:lumMod val="30000"/>
                            <a:lumOff val="70000"/>
                          </a:schemeClr>
                        </a:gs>
                      </a:gsLst>
                      <a:lin ang="5400000" scaled="1"/>
                    </a:gradFill>
                  </a:ln>
                  <a:noFill/>
                  <a:cs typeface="思源黑体旧字形 Light" panose="020B0300000000000000" charset="-128"/>
                </a:endParaRPr>
              </a:p>
            </p:txBody>
          </p:sp>
          <p:sp>
            <p:nvSpPr>
              <p:cNvPr id="16" name="图形"/>
              <p:cNvSpPr txBox="1"/>
              <p:nvPr/>
            </p:nvSpPr>
            <p:spPr>
              <a:xfrm flipH="1">
                <a:off x="8021" y="5497"/>
                <a:ext cx="4247" cy="1878"/>
              </a:xfrm>
              <a:prstGeom prst="rect">
                <a:avLst/>
              </a:prstGeom>
              <a:noFill/>
              <a:ln w="9525">
                <a:noFill/>
                <a:miter/>
              </a:ln>
              <a:effectLst>
                <a:outerShdw sx="999" sy="999" algn="ctr" rotWithShape="0">
                  <a:srgbClr val="000000"/>
                </a:outerShdw>
              </a:effectLst>
            </p:spPr>
            <p:txBody>
              <a:bodyPr wrap="square" anchor="t">
                <a:spAutoFit/>
              </a:bodyPr>
              <a:lstStyle/>
              <a:p>
                <a:pPr lvl="0" algn="ctr">
                  <a:lnSpc>
                    <a:spcPct val="150000"/>
                  </a:lnSpc>
                </a:pPr>
                <a:r>
                  <a:rPr lang="zh-CN" altLang="en-US" sz="1200">
                    <a:gradFill>
                      <a:gsLst>
                        <a:gs pos="21000">
                          <a:schemeClr val="accent1"/>
                        </a:gs>
                        <a:gs pos="100000">
                          <a:schemeClr val="accent2"/>
                        </a:gs>
                      </a:gsLst>
                      <a:lin ang="5400000" scaled="0"/>
                    </a:gradFill>
                    <a:latin typeface="思源黑体旧字形 Light" panose="020B0300000000000000" charset="-128"/>
                    <a:ea typeface="思源黑体旧字形 Light" panose="020B0300000000000000" charset="-128"/>
                    <a:cs typeface="思源黑体旧字形 Light" panose="020B0300000000000000" charset="-128"/>
                    <a:sym typeface="+mn-ea"/>
                  </a:rPr>
                  <a:t>在此处添加您的文本内容在此处添加您的文本内容在此处添加您的文本内容在此处添加您的文本内容在此处添加您的文本内容</a:t>
                </a:r>
                <a:endParaRPr lang="zh-CN" altLang="en-US" sz="1200" b="1" spc="250" dirty="0">
                  <a:gradFill>
                    <a:gsLst>
                      <a:gs pos="21000">
                        <a:schemeClr val="accent1"/>
                      </a:gs>
                      <a:gs pos="100000">
                        <a:schemeClr val="accent2"/>
                      </a:gs>
                    </a:gsLst>
                    <a:lin ang="5400000" scaled="0"/>
                  </a:gradFill>
                  <a:uFillTx/>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sp>
            <p:nvSpPr>
              <p:cNvPr id="17" name="图形"/>
              <p:cNvSpPr txBox="1"/>
              <p:nvPr/>
            </p:nvSpPr>
            <p:spPr>
              <a:xfrm>
                <a:off x="8797" y="4635"/>
                <a:ext cx="2688" cy="625"/>
              </a:xfrm>
              <a:prstGeom prst="rect">
                <a:avLst/>
              </a:prstGeom>
              <a:noFill/>
            </p:spPr>
            <p:txBody>
              <a:bodyPr wrap="square" rtlCol="0">
                <a:spAutoFit/>
              </a:bodyPr>
              <a:lstStyle/>
              <a:p>
                <a:pPr algn="l">
                  <a:lnSpc>
                    <a:spcPct val="100000"/>
                  </a:lnSpc>
                </a:pPr>
                <a:r>
                  <a:rPr lang="zh-CN" altLang="en-US" sz="2000" dirty="0">
                    <a:gradFill>
                      <a:gsLst>
                        <a:gs pos="21000">
                          <a:schemeClr val="accent1"/>
                        </a:gs>
                        <a:gs pos="100000">
                          <a:schemeClr val="accent2"/>
                        </a:gs>
                      </a:gsLst>
                      <a:lin ang="5400000" scaled="0"/>
                    </a:gradFill>
                    <a:latin typeface="思源黑体 CN Medium" panose="020B0600000000000000" charset="-122"/>
                    <a:ea typeface="思源黑体 CN Medium" panose="020B0600000000000000" charset="-122"/>
                    <a:cs typeface="+mn-ea"/>
                    <a:sym typeface="思源黑体旧字形 Light" panose="020B0300000000000000" charset="-128"/>
                  </a:rPr>
                  <a:t>预设标题文本</a:t>
                </a:r>
                <a:endParaRPr lang="zh-CN" altLang="en-US" sz="2000" b="1" dirty="0">
                  <a:gradFill>
                    <a:gsLst>
                      <a:gs pos="21000">
                        <a:schemeClr val="accent1"/>
                      </a:gs>
                      <a:gs pos="100000">
                        <a:schemeClr val="accent2"/>
                      </a:gs>
                    </a:gsLst>
                    <a:lin ang="5400000" scaled="0"/>
                  </a:gradFill>
                  <a:latin typeface="思源黑体 CN Medium" panose="020B0600000000000000" charset="-122"/>
                  <a:ea typeface="思源黑体 CN Medium" panose="020B0600000000000000" charset="-122"/>
                  <a:cs typeface="+mn-ea"/>
                  <a:sym typeface="思源黑体旧字形 Light" panose="020B0300000000000000" charset="-128"/>
                </a:endParaRPr>
              </a:p>
            </p:txBody>
          </p:sp>
          <p:sp>
            <p:nvSpPr>
              <p:cNvPr id="18" name="图形"/>
              <p:cNvSpPr txBox="1"/>
              <p:nvPr/>
            </p:nvSpPr>
            <p:spPr>
              <a:xfrm flipH="1">
                <a:off x="2802" y="5497"/>
                <a:ext cx="4247" cy="1878"/>
              </a:xfrm>
              <a:prstGeom prst="rect">
                <a:avLst/>
              </a:prstGeom>
              <a:noFill/>
              <a:ln w="9525">
                <a:noFill/>
                <a:miter/>
              </a:ln>
              <a:effectLst>
                <a:outerShdw sx="999" sy="999" algn="ctr" rotWithShape="0">
                  <a:srgbClr val="000000"/>
                </a:outerShdw>
              </a:effectLst>
            </p:spPr>
            <p:txBody>
              <a:bodyPr wrap="square" anchor="t">
                <a:spAutoFit/>
              </a:bodyPr>
              <a:lstStyle/>
              <a:p>
                <a:pPr lvl="0" algn="ctr">
                  <a:lnSpc>
                    <a:spcPct val="150000"/>
                  </a:lnSpc>
                </a:pPr>
                <a:r>
                  <a:rPr lang="zh-CN" altLang="en-US" sz="1200">
                    <a:solidFill>
                      <a:srgbClr val="B72B30"/>
                    </a:solidFill>
                    <a:latin typeface="思源黑体旧字形 Light" panose="020B0300000000000000" charset="-128"/>
                    <a:ea typeface="思源黑体旧字形 Light" panose="020B0300000000000000" charset="-128"/>
                    <a:cs typeface="思源黑体旧字形 Light" panose="020B0300000000000000" charset="-128"/>
                    <a:sym typeface="+mn-ea"/>
                  </a:rPr>
                  <a:t>在此处添加您的文本内容在此处添加您的文本内容在此处添加您的文本内容在此处添加您的文本内容在此处添加您的文本内容</a:t>
                </a:r>
                <a:endParaRPr lang="zh-CN" altLang="en-US" sz="1200" b="1" spc="250" dirty="0">
                  <a:solidFill>
                    <a:srgbClr val="B72B30"/>
                  </a:solidFill>
                  <a:uFillTx/>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sp>
            <p:nvSpPr>
              <p:cNvPr id="19" name="图形"/>
              <p:cNvSpPr txBox="1"/>
              <p:nvPr/>
            </p:nvSpPr>
            <p:spPr>
              <a:xfrm>
                <a:off x="3578" y="4635"/>
                <a:ext cx="2688" cy="625"/>
              </a:xfrm>
              <a:prstGeom prst="rect">
                <a:avLst/>
              </a:prstGeom>
              <a:noFill/>
            </p:spPr>
            <p:txBody>
              <a:bodyPr wrap="square" rtlCol="0">
                <a:spAutoFit/>
              </a:bodyPr>
              <a:lstStyle/>
              <a:p>
                <a:pPr algn="l">
                  <a:lnSpc>
                    <a:spcPct val="100000"/>
                  </a:lnSpc>
                </a:pPr>
                <a:r>
                  <a:rPr lang="zh-CN" altLang="en-US" sz="2000" dirty="0">
                    <a:solidFill>
                      <a:srgbClr val="B72B30"/>
                    </a:solidFill>
                    <a:latin typeface="思源黑体 CN Medium" panose="020B0600000000000000" charset="-122"/>
                    <a:ea typeface="思源黑体 CN Medium" panose="020B0600000000000000" charset="-122"/>
                    <a:cs typeface="+mn-ea"/>
                    <a:sym typeface="思源黑体旧字形 Light" panose="020B0300000000000000" charset="-128"/>
                  </a:rPr>
                  <a:t>预设标题文本</a:t>
                </a:r>
                <a:endParaRPr lang="zh-CN" altLang="en-US" sz="2000" b="1" dirty="0">
                  <a:solidFill>
                    <a:srgbClr val="B72B30"/>
                  </a:solidFill>
                  <a:latin typeface="思源黑体 CN Medium" panose="020B0600000000000000" charset="-122"/>
                  <a:ea typeface="思源黑体 CN Medium" panose="020B0600000000000000" charset="-122"/>
                  <a:cs typeface="+mn-ea"/>
                  <a:sym typeface="思源黑体旧字形 Light" panose="020B0300000000000000" charset="-128"/>
                </a:endParaRPr>
              </a:p>
            </p:txBody>
          </p:sp>
          <p:sp>
            <p:nvSpPr>
              <p:cNvPr id="22" name="图形"/>
              <p:cNvSpPr txBox="1"/>
              <p:nvPr/>
            </p:nvSpPr>
            <p:spPr>
              <a:xfrm flipH="1">
                <a:off x="12984" y="5497"/>
                <a:ext cx="4247" cy="1878"/>
              </a:xfrm>
              <a:prstGeom prst="rect">
                <a:avLst/>
              </a:prstGeom>
              <a:noFill/>
              <a:ln w="9525">
                <a:noFill/>
                <a:miter/>
              </a:ln>
              <a:effectLst>
                <a:outerShdw sx="999" sy="999" algn="ctr" rotWithShape="0">
                  <a:srgbClr val="000000"/>
                </a:outerShdw>
              </a:effectLst>
            </p:spPr>
            <p:txBody>
              <a:bodyPr wrap="square" anchor="t">
                <a:spAutoFit/>
              </a:bodyPr>
              <a:lstStyle/>
              <a:p>
                <a:pPr lvl="0" algn="ctr">
                  <a:lnSpc>
                    <a:spcPct val="150000"/>
                  </a:lnSpc>
                </a:pPr>
                <a:r>
                  <a:rPr lang="zh-CN" altLang="en-US" sz="1200">
                    <a:solidFill>
                      <a:srgbClr val="B72B30"/>
                    </a:solidFill>
                    <a:latin typeface="思源黑体旧字形 Light" panose="020B0300000000000000" charset="-128"/>
                    <a:ea typeface="思源黑体旧字形 Light" panose="020B0300000000000000" charset="-128"/>
                    <a:cs typeface="思源黑体旧字形 Light" panose="020B0300000000000000" charset="-128"/>
                    <a:sym typeface="+mn-ea"/>
                  </a:rPr>
                  <a:t>在此处添加您的文本内容在此处添加您的文本内容在此处添加您的文本内容在此处添加您的文本内容在此处添加您的文本内容</a:t>
                </a:r>
                <a:endParaRPr lang="zh-CN" altLang="en-US" sz="1200" b="1" spc="250" dirty="0">
                  <a:solidFill>
                    <a:srgbClr val="B72B30"/>
                  </a:solidFill>
                  <a:uFillTx/>
                  <a:latin typeface="思源黑体旧字形 Light" panose="020B0300000000000000" charset="-128"/>
                  <a:ea typeface="思源黑体旧字形 Light" panose="020B0300000000000000" charset="-128"/>
                  <a:cs typeface="思源黑体旧字形 Light" panose="020B0300000000000000" charset="-128"/>
                  <a:sym typeface="+mn-ea"/>
                </a:endParaRPr>
              </a:p>
            </p:txBody>
          </p:sp>
          <p:sp>
            <p:nvSpPr>
              <p:cNvPr id="23" name="图形"/>
              <p:cNvSpPr txBox="1"/>
              <p:nvPr/>
            </p:nvSpPr>
            <p:spPr>
              <a:xfrm>
                <a:off x="13760" y="4635"/>
                <a:ext cx="2688" cy="625"/>
              </a:xfrm>
              <a:prstGeom prst="rect">
                <a:avLst/>
              </a:prstGeom>
              <a:noFill/>
            </p:spPr>
            <p:txBody>
              <a:bodyPr wrap="square" rtlCol="0">
                <a:spAutoFit/>
              </a:bodyPr>
              <a:lstStyle/>
              <a:p>
                <a:pPr algn="l">
                  <a:lnSpc>
                    <a:spcPct val="100000"/>
                  </a:lnSpc>
                </a:pPr>
                <a:r>
                  <a:rPr lang="zh-CN" altLang="en-US" sz="2000" dirty="0">
                    <a:solidFill>
                      <a:srgbClr val="B72B30"/>
                    </a:solidFill>
                    <a:latin typeface="思源黑体 CN Medium" panose="020B0600000000000000" charset="-122"/>
                    <a:ea typeface="思源黑体 CN Medium" panose="020B0600000000000000" charset="-122"/>
                    <a:cs typeface="+mn-ea"/>
                    <a:sym typeface="思源黑体旧字形 Light" panose="020B0300000000000000" charset="-128"/>
                  </a:rPr>
                  <a:t>预设标题文本</a:t>
                </a:r>
                <a:endParaRPr lang="zh-CN" altLang="en-US" sz="2000" b="1" dirty="0">
                  <a:solidFill>
                    <a:srgbClr val="B72B30"/>
                  </a:solidFill>
                  <a:latin typeface="思源黑体 CN Medium" panose="020B0600000000000000" charset="-122"/>
                  <a:ea typeface="思源黑体 CN Medium" panose="020B0600000000000000" charset="-122"/>
                  <a:cs typeface="+mn-ea"/>
                  <a:sym typeface="思源黑体旧字形 Light" panose="020B0300000000000000" charset="-128"/>
                </a:endParaRPr>
              </a:p>
            </p:txBody>
          </p:sp>
        </p:grpSp>
        <p:grpSp>
          <p:nvGrpSpPr>
            <p:cNvPr id="8" name="组合 7"/>
            <p:cNvGrpSpPr/>
            <p:nvPr/>
          </p:nvGrpSpPr>
          <p:grpSpPr>
            <a:xfrm>
              <a:off x="3074" y="3644"/>
              <a:ext cx="4662" cy="4792"/>
              <a:chOff x="3074" y="3644"/>
              <a:chExt cx="4662" cy="4792"/>
            </a:xfrm>
          </p:grpSpPr>
          <p:sp>
            <p:nvSpPr>
              <p:cNvPr id="9" name="图形"/>
              <p:cNvSpPr/>
              <p:nvPr/>
            </p:nvSpPr>
            <p:spPr>
              <a:xfrm>
                <a:off x="4172" y="3644"/>
                <a:ext cx="356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0" name="图形"/>
              <p:cNvSpPr/>
              <p:nvPr/>
            </p:nvSpPr>
            <p:spPr>
              <a:xfrm>
                <a:off x="4172" y="5358"/>
                <a:ext cx="356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2" name="图形"/>
              <p:cNvSpPr/>
              <p:nvPr/>
            </p:nvSpPr>
            <p:spPr>
              <a:xfrm>
                <a:off x="4172" y="7130"/>
                <a:ext cx="3565" cy="1307"/>
              </a:xfrm>
              <a:prstGeom prst="rect">
                <a:avLst/>
              </a:prstGeom>
            </p:spPr>
            <p:txBody>
              <a:bodyPr wrap="square">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3" name="组合 2"/>
              <p:cNvGrpSpPr/>
              <p:nvPr/>
            </p:nvGrpSpPr>
            <p:grpSpPr>
              <a:xfrm>
                <a:off x="3104" y="3852"/>
                <a:ext cx="911" cy="911"/>
                <a:chOff x="8934" y="4947"/>
                <a:chExt cx="1728" cy="1728"/>
              </a:xfrm>
            </p:grpSpPr>
            <p:sp>
              <p:nvSpPr>
                <p:cNvPr id="20"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21"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nvGrpSpPr>
              <p:cNvPr id="4" name="组合 3"/>
              <p:cNvGrpSpPr/>
              <p:nvPr/>
            </p:nvGrpSpPr>
            <p:grpSpPr>
              <a:xfrm>
                <a:off x="3074" y="5570"/>
                <a:ext cx="911" cy="911"/>
                <a:chOff x="8934" y="4947"/>
                <a:chExt cx="1728" cy="1728"/>
              </a:xfrm>
            </p:grpSpPr>
            <p:sp>
              <p:nvSpPr>
                <p:cNvPr id="5"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25"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nvGrpSpPr>
              <p:cNvPr id="26" name="组合 25"/>
              <p:cNvGrpSpPr/>
              <p:nvPr/>
            </p:nvGrpSpPr>
            <p:grpSpPr>
              <a:xfrm>
                <a:off x="3104" y="7315"/>
                <a:ext cx="911" cy="911"/>
                <a:chOff x="8934" y="4947"/>
                <a:chExt cx="1728" cy="1728"/>
              </a:xfrm>
            </p:grpSpPr>
            <p:sp>
              <p:nvSpPr>
                <p:cNvPr id="27"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29"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grpSp>
          <p:nvGrpSpPr>
            <p:cNvPr id="24" name="组合 23"/>
            <p:cNvGrpSpPr/>
            <p:nvPr/>
          </p:nvGrpSpPr>
          <p:grpSpPr>
            <a:xfrm>
              <a:off x="25315" y="3644"/>
              <a:ext cx="4459" cy="4792"/>
              <a:chOff x="25315" y="3644"/>
              <a:chExt cx="4459" cy="4792"/>
            </a:xfrm>
          </p:grpSpPr>
          <p:sp>
            <p:nvSpPr>
              <p:cNvPr id="11" name="图形"/>
              <p:cNvSpPr/>
              <p:nvPr/>
            </p:nvSpPr>
            <p:spPr>
              <a:xfrm>
                <a:off x="25315" y="3644"/>
                <a:ext cx="3507" cy="1307"/>
              </a:xfrm>
              <a:prstGeom prst="rect">
                <a:avLst/>
              </a:prstGeom>
            </p:spPr>
            <p:txBody>
              <a:bodyPr wrap="square">
                <a:spAutoFit/>
              </a:bodyPr>
              <a:lstStyle/>
              <a:p>
                <a:pPr algn="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6" name="图形"/>
              <p:cNvSpPr/>
              <p:nvPr/>
            </p:nvSpPr>
            <p:spPr>
              <a:xfrm>
                <a:off x="25315" y="5211"/>
                <a:ext cx="3507" cy="1307"/>
              </a:xfrm>
              <a:prstGeom prst="rect">
                <a:avLst/>
              </a:prstGeom>
            </p:spPr>
            <p:txBody>
              <a:bodyPr wrap="square">
                <a:spAutoFit/>
              </a:bodyPr>
              <a:lstStyle/>
              <a:p>
                <a:pPr algn="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7" name="图形"/>
              <p:cNvSpPr/>
              <p:nvPr/>
            </p:nvSpPr>
            <p:spPr>
              <a:xfrm>
                <a:off x="25315" y="7130"/>
                <a:ext cx="3507" cy="1307"/>
              </a:xfrm>
              <a:prstGeom prst="rect">
                <a:avLst/>
              </a:prstGeom>
            </p:spPr>
            <p:txBody>
              <a:bodyPr wrap="square">
                <a:spAutoFit/>
              </a:bodyPr>
              <a:lstStyle/>
              <a:p>
                <a:pPr algn="r">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30" name="组合 29"/>
              <p:cNvGrpSpPr/>
              <p:nvPr/>
            </p:nvGrpSpPr>
            <p:grpSpPr>
              <a:xfrm>
                <a:off x="28864" y="3852"/>
                <a:ext cx="911" cy="911"/>
                <a:chOff x="8934" y="4947"/>
                <a:chExt cx="1728" cy="1728"/>
              </a:xfrm>
            </p:grpSpPr>
            <p:sp>
              <p:nvSpPr>
                <p:cNvPr id="31"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32"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nvGrpSpPr>
              <p:cNvPr id="33" name="组合 32"/>
              <p:cNvGrpSpPr/>
              <p:nvPr/>
            </p:nvGrpSpPr>
            <p:grpSpPr>
              <a:xfrm>
                <a:off x="28834" y="5570"/>
                <a:ext cx="911" cy="911"/>
                <a:chOff x="8934" y="4947"/>
                <a:chExt cx="1728" cy="1728"/>
              </a:xfrm>
            </p:grpSpPr>
            <p:sp>
              <p:nvSpPr>
                <p:cNvPr id="34"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35"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nvGrpSpPr>
              <p:cNvPr id="36" name="组合 35"/>
              <p:cNvGrpSpPr/>
              <p:nvPr/>
            </p:nvGrpSpPr>
            <p:grpSpPr>
              <a:xfrm>
                <a:off x="28864" y="7315"/>
                <a:ext cx="911" cy="911"/>
                <a:chOff x="8934" y="4947"/>
                <a:chExt cx="1728" cy="1728"/>
              </a:xfrm>
            </p:grpSpPr>
            <p:sp>
              <p:nvSpPr>
                <p:cNvPr id="37" name="图形"/>
                <p:cNvSpPr/>
                <p:nvPr/>
              </p:nvSpPr>
              <p:spPr>
                <a:xfrm>
                  <a:off x="8934" y="4947"/>
                  <a:ext cx="1728" cy="1728"/>
                </a:xfrm>
                <a:prstGeom prst="ellipse">
                  <a:avLst/>
                </a:prstGeom>
                <a:gradFill>
                  <a:gsLst>
                    <a:gs pos="0">
                      <a:schemeClr val="accent2"/>
                    </a:gs>
                    <a:gs pos="91000">
                      <a:schemeClr val="accent1">
                        <a:alpha val="100000"/>
                      </a:schemeClr>
                    </a:gs>
                  </a:gsLst>
                  <a:lin ang="135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旧字形 Light" panose="020B0300000000000000" charset="-128"/>
                    <a:ea typeface="思源黑体旧字形 Light" panose="020B0300000000000000" charset="-128"/>
                    <a:cs typeface="思源黑体旧字形 Light" panose="020B0300000000000000" charset="-128"/>
                  </a:endParaRPr>
                </a:p>
              </p:txBody>
            </p:sp>
            <p:pic>
              <p:nvPicPr>
                <p:cNvPr id="38" name="图形" descr="32303236373538323b32303238303838303bbfc6bcbcd7cad4b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2" y="5374"/>
                  <a:ext cx="823" cy="823"/>
                </a:xfrm>
                <a:prstGeom prst="rect">
                  <a:avLst/>
                </a:prstGeom>
              </p:spPr>
            </p:pic>
          </p:grpSp>
        </p:gr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图形"/>
          <p:cNvGrpSpPr/>
          <p:nvPr/>
        </p:nvGrpSpPr>
        <p:grpSpPr>
          <a:xfrm>
            <a:off x="2438400" y="2105025"/>
            <a:ext cx="16869410" cy="1310640"/>
            <a:chOff x="3640" y="3325"/>
            <a:chExt cx="26566" cy="2064"/>
          </a:xfrm>
        </p:grpSpPr>
        <p:sp>
          <p:nvSpPr>
            <p:cNvPr id="127" name="图形"/>
            <p:cNvSpPr/>
            <p:nvPr/>
          </p:nvSpPr>
          <p:spPr>
            <a:xfrm>
              <a:off x="4474"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39" name="图形"/>
            <p:cNvSpPr/>
            <p:nvPr/>
          </p:nvSpPr>
          <p:spPr>
            <a:xfrm rot="16200000">
              <a:off x="12642" y="3395"/>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40" name="图形"/>
            <p:cNvSpPr/>
            <p:nvPr/>
          </p:nvSpPr>
          <p:spPr>
            <a:xfrm rot="16200000">
              <a:off x="12098" y="4286"/>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2</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grpSp>
          <p:nvGrpSpPr>
            <p:cNvPr id="164" name="组合 163"/>
            <p:cNvGrpSpPr/>
            <p:nvPr/>
          </p:nvGrpSpPr>
          <p:grpSpPr>
            <a:xfrm>
              <a:off x="12769" y="3496"/>
              <a:ext cx="318" cy="305"/>
              <a:chOff x="12409" y="3496"/>
              <a:chExt cx="318" cy="305"/>
            </a:xfrm>
            <a:gradFill>
              <a:gsLst>
                <a:gs pos="0">
                  <a:schemeClr val="accent1"/>
                </a:gs>
                <a:gs pos="100000">
                  <a:schemeClr val="accent2"/>
                </a:gs>
              </a:gsLst>
              <a:lin ang="2700000" scaled="0"/>
            </a:gradFill>
          </p:grpSpPr>
          <p:sp>
            <p:nvSpPr>
              <p:cNvPr id="141" name="图形"/>
              <p:cNvSpPr/>
              <p:nvPr/>
            </p:nvSpPr>
            <p:spPr bwMode="auto">
              <a:xfrm>
                <a:off x="12631" y="3635"/>
                <a:ext cx="97" cy="139"/>
              </a:xfrm>
              <a:custGeom>
                <a:avLst/>
                <a:gdLst>
                  <a:gd name="T0" fmla="*/ 17 w 28"/>
                  <a:gd name="T1" fmla="*/ 22 h 40"/>
                  <a:gd name="T2" fmla="*/ 22 w 28"/>
                  <a:gd name="T3" fmla="*/ 12 h 40"/>
                  <a:gd name="T4" fmla="*/ 10 w 28"/>
                  <a:gd name="T5" fmla="*/ 0 h 40"/>
                  <a:gd name="T6" fmla="*/ 2 w 28"/>
                  <a:gd name="T7" fmla="*/ 3 h 40"/>
                  <a:gd name="T8" fmla="*/ 2 w 28"/>
                  <a:gd name="T9" fmla="*/ 8 h 40"/>
                  <a:gd name="T10" fmla="*/ 0 w 28"/>
                  <a:gd name="T11" fmla="*/ 18 h 40"/>
                  <a:gd name="T12" fmla="*/ 3 w 28"/>
                  <a:gd name="T13" fmla="*/ 22 h 40"/>
                  <a:gd name="T14" fmla="*/ 0 w 28"/>
                  <a:gd name="T15" fmla="*/ 23 h 40"/>
                  <a:gd name="T16" fmla="*/ 10 w 28"/>
                  <a:gd name="T17" fmla="*/ 40 h 40"/>
                  <a:gd name="T18" fmla="*/ 26 w 28"/>
                  <a:gd name="T19" fmla="*/ 40 h 40"/>
                  <a:gd name="T20" fmla="*/ 28 w 28"/>
                  <a:gd name="T21" fmla="*/ 38 h 40"/>
                  <a:gd name="T22" fmla="*/ 17 w 28"/>
                  <a:gd name="T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0">
                    <a:moveTo>
                      <a:pt x="17" y="22"/>
                    </a:moveTo>
                    <a:cubicBezTo>
                      <a:pt x="20" y="19"/>
                      <a:pt x="22" y="16"/>
                      <a:pt x="22" y="12"/>
                    </a:cubicBezTo>
                    <a:cubicBezTo>
                      <a:pt x="22" y="5"/>
                      <a:pt x="17" y="0"/>
                      <a:pt x="10" y="0"/>
                    </a:cubicBezTo>
                    <a:cubicBezTo>
                      <a:pt x="7" y="0"/>
                      <a:pt x="4" y="1"/>
                      <a:pt x="2" y="3"/>
                    </a:cubicBezTo>
                    <a:cubicBezTo>
                      <a:pt x="2" y="5"/>
                      <a:pt x="2" y="7"/>
                      <a:pt x="2" y="8"/>
                    </a:cubicBezTo>
                    <a:cubicBezTo>
                      <a:pt x="2" y="12"/>
                      <a:pt x="1" y="15"/>
                      <a:pt x="0" y="18"/>
                    </a:cubicBezTo>
                    <a:cubicBezTo>
                      <a:pt x="1" y="19"/>
                      <a:pt x="2" y="21"/>
                      <a:pt x="3" y="22"/>
                    </a:cubicBezTo>
                    <a:cubicBezTo>
                      <a:pt x="2" y="22"/>
                      <a:pt x="1" y="23"/>
                      <a:pt x="0" y="23"/>
                    </a:cubicBezTo>
                    <a:cubicBezTo>
                      <a:pt x="5" y="27"/>
                      <a:pt x="9" y="33"/>
                      <a:pt x="10" y="40"/>
                    </a:cubicBezTo>
                    <a:cubicBezTo>
                      <a:pt x="26" y="40"/>
                      <a:pt x="26" y="40"/>
                      <a:pt x="26" y="40"/>
                    </a:cubicBezTo>
                    <a:cubicBezTo>
                      <a:pt x="27" y="40"/>
                      <a:pt x="28" y="39"/>
                      <a:pt x="28" y="38"/>
                    </a:cubicBezTo>
                    <a:cubicBezTo>
                      <a:pt x="28" y="31"/>
                      <a:pt x="24" y="24"/>
                      <a:pt x="1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42" name="图形"/>
              <p:cNvSpPr/>
              <p:nvPr/>
            </p:nvSpPr>
            <p:spPr bwMode="auto">
              <a:xfrm>
                <a:off x="12409" y="3635"/>
                <a:ext cx="98" cy="139"/>
              </a:xfrm>
              <a:custGeom>
                <a:avLst/>
                <a:gdLst>
                  <a:gd name="T0" fmla="*/ 28 w 28"/>
                  <a:gd name="T1" fmla="*/ 23 h 40"/>
                  <a:gd name="T2" fmla="*/ 25 w 28"/>
                  <a:gd name="T3" fmla="*/ 22 h 40"/>
                  <a:gd name="T4" fmla="*/ 28 w 28"/>
                  <a:gd name="T5" fmla="*/ 18 h 40"/>
                  <a:gd name="T6" fmla="*/ 26 w 28"/>
                  <a:gd name="T7" fmla="*/ 8 h 40"/>
                  <a:gd name="T8" fmla="*/ 26 w 28"/>
                  <a:gd name="T9" fmla="*/ 3 h 40"/>
                  <a:gd name="T10" fmla="*/ 18 w 28"/>
                  <a:gd name="T11" fmla="*/ 0 h 40"/>
                  <a:gd name="T12" fmla="*/ 6 w 28"/>
                  <a:gd name="T13" fmla="*/ 12 h 40"/>
                  <a:gd name="T14" fmla="*/ 11 w 28"/>
                  <a:gd name="T15" fmla="*/ 22 h 40"/>
                  <a:gd name="T16" fmla="*/ 0 w 28"/>
                  <a:gd name="T17" fmla="*/ 38 h 40"/>
                  <a:gd name="T18" fmla="*/ 2 w 28"/>
                  <a:gd name="T19" fmla="*/ 40 h 40"/>
                  <a:gd name="T20" fmla="*/ 18 w 28"/>
                  <a:gd name="T21" fmla="*/ 40 h 40"/>
                  <a:gd name="T22" fmla="*/ 28 w 28"/>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0">
                    <a:moveTo>
                      <a:pt x="28" y="23"/>
                    </a:moveTo>
                    <a:cubicBezTo>
                      <a:pt x="27" y="23"/>
                      <a:pt x="26" y="22"/>
                      <a:pt x="25" y="22"/>
                    </a:cubicBezTo>
                    <a:cubicBezTo>
                      <a:pt x="26" y="21"/>
                      <a:pt x="27" y="19"/>
                      <a:pt x="28" y="18"/>
                    </a:cubicBezTo>
                    <a:cubicBezTo>
                      <a:pt x="27" y="15"/>
                      <a:pt x="26" y="12"/>
                      <a:pt x="26" y="8"/>
                    </a:cubicBezTo>
                    <a:cubicBezTo>
                      <a:pt x="26" y="7"/>
                      <a:pt x="26" y="5"/>
                      <a:pt x="26" y="3"/>
                    </a:cubicBezTo>
                    <a:cubicBezTo>
                      <a:pt x="24" y="1"/>
                      <a:pt x="21" y="0"/>
                      <a:pt x="18" y="0"/>
                    </a:cubicBezTo>
                    <a:cubicBezTo>
                      <a:pt x="11" y="0"/>
                      <a:pt x="6" y="5"/>
                      <a:pt x="6" y="12"/>
                    </a:cubicBezTo>
                    <a:cubicBezTo>
                      <a:pt x="6" y="16"/>
                      <a:pt x="8" y="19"/>
                      <a:pt x="11" y="22"/>
                    </a:cubicBezTo>
                    <a:cubicBezTo>
                      <a:pt x="4" y="24"/>
                      <a:pt x="0" y="31"/>
                      <a:pt x="0" y="38"/>
                    </a:cubicBezTo>
                    <a:cubicBezTo>
                      <a:pt x="0" y="39"/>
                      <a:pt x="1" y="40"/>
                      <a:pt x="2" y="40"/>
                    </a:cubicBezTo>
                    <a:cubicBezTo>
                      <a:pt x="18" y="40"/>
                      <a:pt x="18" y="40"/>
                      <a:pt x="18" y="40"/>
                    </a:cubicBezTo>
                    <a:cubicBezTo>
                      <a:pt x="19" y="33"/>
                      <a:pt x="23" y="27"/>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43" name="图形"/>
              <p:cNvSpPr/>
              <p:nvPr/>
            </p:nvSpPr>
            <p:spPr bwMode="auto">
              <a:xfrm>
                <a:off x="12489" y="3566"/>
                <a:ext cx="160" cy="48"/>
              </a:xfrm>
              <a:custGeom>
                <a:avLst/>
                <a:gdLst>
                  <a:gd name="T0" fmla="*/ 2 w 46"/>
                  <a:gd name="T1" fmla="*/ 14 h 14"/>
                  <a:gd name="T2" fmla="*/ 1 w 46"/>
                  <a:gd name="T3" fmla="*/ 14 h 14"/>
                  <a:gd name="T4" fmla="*/ 1 w 46"/>
                  <a:gd name="T5" fmla="*/ 11 h 14"/>
                  <a:gd name="T6" fmla="*/ 23 w 46"/>
                  <a:gd name="T7" fmla="*/ 0 h 14"/>
                  <a:gd name="T8" fmla="*/ 45 w 46"/>
                  <a:gd name="T9" fmla="*/ 11 h 14"/>
                  <a:gd name="T10" fmla="*/ 45 w 46"/>
                  <a:gd name="T11" fmla="*/ 14 h 14"/>
                  <a:gd name="T12" fmla="*/ 42 w 46"/>
                  <a:gd name="T13" fmla="*/ 13 h 14"/>
                  <a:gd name="T14" fmla="*/ 23 w 46"/>
                  <a:gd name="T15" fmla="*/ 4 h 14"/>
                  <a:gd name="T16" fmla="*/ 4 w 46"/>
                  <a:gd name="T17" fmla="*/ 13 h 14"/>
                  <a:gd name="T18" fmla="*/ 2 w 4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14">
                    <a:moveTo>
                      <a:pt x="2" y="14"/>
                    </a:moveTo>
                    <a:cubicBezTo>
                      <a:pt x="2" y="14"/>
                      <a:pt x="2" y="14"/>
                      <a:pt x="1" y="14"/>
                    </a:cubicBezTo>
                    <a:cubicBezTo>
                      <a:pt x="0" y="13"/>
                      <a:pt x="0" y="12"/>
                      <a:pt x="1" y="11"/>
                    </a:cubicBezTo>
                    <a:cubicBezTo>
                      <a:pt x="6" y="4"/>
                      <a:pt x="14" y="0"/>
                      <a:pt x="23" y="0"/>
                    </a:cubicBezTo>
                    <a:cubicBezTo>
                      <a:pt x="32" y="0"/>
                      <a:pt x="40" y="4"/>
                      <a:pt x="45" y="11"/>
                    </a:cubicBezTo>
                    <a:cubicBezTo>
                      <a:pt x="46" y="12"/>
                      <a:pt x="46" y="13"/>
                      <a:pt x="45" y="14"/>
                    </a:cubicBezTo>
                    <a:cubicBezTo>
                      <a:pt x="44" y="14"/>
                      <a:pt x="43" y="14"/>
                      <a:pt x="42" y="13"/>
                    </a:cubicBezTo>
                    <a:cubicBezTo>
                      <a:pt x="37" y="7"/>
                      <a:pt x="30" y="4"/>
                      <a:pt x="23" y="4"/>
                    </a:cubicBezTo>
                    <a:cubicBezTo>
                      <a:pt x="16" y="4"/>
                      <a:pt x="9" y="7"/>
                      <a:pt x="4" y="13"/>
                    </a:cubicBezTo>
                    <a:cubicBezTo>
                      <a:pt x="4" y="14"/>
                      <a:pt x="3"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44" name="图形"/>
              <p:cNvSpPr/>
              <p:nvPr/>
            </p:nvSpPr>
            <p:spPr bwMode="auto">
              <a:xfrm>
                <a:off x="12465" y="3531"/>
                <a:ext cx="208" cy="63"/>
              </a:xfrm>
              <a:custGeom>
                <a:avLst/>
                <a:gdLst>
                  <a:gd name="T0" fmla="*/ 2 w 60"/>
                  <a:gd name="T1" fmla="*/ 17 h 18"/>
                  <a:gd name="T2" fmla="*/ 1 w 60"/>
                  <a:gd name="T3" fmla="*/ 17 h 18"/>
                  <a:gd name="T4" fmla="*/ 0 w 60"/>
                  <a:gd name="T5" fmla="*/ 14 h 18"/>
                  <a:gd name="T6" fmla="*/ 30 w 60"/>
                  <a:gd name="T7" fmla="*/ 0 h 18"/>
                  <a:gd name="T8" fmla="*/ 60 w 60"/>
                  <a:gd name="T9" fmla="*/ 14 h 18"/>
                  <a:gd name="T10" fmla="*/ 59 w 60"/>
                  <a:gd name="T11" fmla="*/ 17 h 18"/>
                  <a:gd name="T12" fmla="*/ 56 w 60"/>
                  <a:gd name="T13" fmla="*/ 17 h 18"/>
                  <a:gd name="T14" fmla="*/ 30 w 60"/>
                  <a:gd name="T15" fmla="*/ 4 h 18"/>
                  <a:gd name="T16" fmla="*/ 4 w 60"/>
                  <a:gd name="T17" fmla="*/ 17 h 18"/>
                  <a:gd name="T18" fmla="*/ 2 w 60"/>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8">
                    <a:moveTo>
                      <a:pt x="2" y="17"/>
                    </a:moveTo>
                    <a:cubicBezTo>
                      <a:pt x="2" y="17"/>
                      <a:pt x="1" y="17"/>
                      <a:pt x="1" y="17"/>
                    </a:cubicBezTo>
                    <a:cubicBezTo>
                      <a:pt x="0" y="16"/>
                      <a:pt x="0" y="15"/>
                      <a:pt x="0" y="14"/>
                    </a:cubicBezTo>
                    <a:cubicBezTo>
                      <a:pt x="8" y="5"/>
                      <a:pt x="18" y="0"/>
                      <a:pt x="30" y="0"/>
                    </a:cubicBezTo>
                    <a:cubicBezTo>
                      <a:pt x="42" y="0"/>
                      <a:pt x="52" y="5"/>
                      <a:pt x="60" y="14"/>
                    </a:cubicBezTo>
                    <a:cubicBezTo>
                      <a:pt x="60" y="15"/>
                      <a:pt x="60" y="16"/>
                      <a:pt x="59" y="17"/>
                    </a:cubicBezTo>
                    <a:cubicBezTo>
                      <a:pt x="58" y="18"/>
                      <a:pt x="57" y="17"/>
                      <a:pt x="56" y="17"/>
                    </a:cubicBezTo>
                    <a:cubicBezTo>
                      <a:pt x="50" y="9"/>
                      <a:pt x="40" y="4"/>
                      <a:pt x="30" y="4"/>
                    </a:cubicBezTo>
                    <a:cubicBezTo>
                      <a:pt x="20" y="4"/>
                      <a:pt x="10" y="9"/>
                      <a:pt x="4" y="17"/>
                    </a:cubicBezTo>
                    <a:cubicBezTo>
                      <a:pt x="3" y="17"/>
                      <a:pt x="3"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45" name="图形"/>
              <p:cNvSpPr/>
              <p:nvPr/>
            </p:nvSpPr>
            <p:spPr bwMode="auto">
              <a:xfrm>
                <a:off x="12437" y="3496"/>
                <a:ext cx="263" cy="78"/>
              </a:xfrm>
              <a:custGeom>
                <a:avLst/>
                <a:gdLst>
                  <a:gd name="T0" fmla="*/ 74 w 76"/>
                  <a:gd name="T1" fmla="*/ 21 h 22"/>
                  <a:gd name="T2" fmla="*/ 73 w 76"/>
                  <a:gd name="T3" fmla="*/ 21 h 22"/>
                  <a:gd name="T4" fmla="*/ 38 w 76"/>
                  <a:gd name="T5" fmla="*/ 4 h 22"/>
                  <a:gd name="T6" fmla="*/ 4 w 76"/>
                  <a:gd name="T7" fmla="*/ 21 h 22"/>
                  <a:gd name="T8" fmla="*/ 1 w 76"/>
                  <a:gd name="T9" fmla="*/ 21 h 22"/>
                  <a:gd name="T10" fmla="*/ 0 w 76"/>
                  <a:gd name="T11" fmla="*/ 18 h 22"/>
                  <a:gd name="T12" fmla="*/ 38 w 76"/>
                  <a:gd name="T13" fmla="*/ 0 h 22"/>
                  <a:gd name="T14" fmla="*/ 76 w 76"/>
                  <a:gd name="T15" fmla="*/ 18 h 22"/>
                  <a:gd name="T16" fmla="*/ 75 w 76"/>
                  <a:gd name="T17" fmla="*/ 21 h 22"/>
                  <a:gd name="T18" fmla="*/ 74 w 76"/>
                  <a:gd name="T1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2">
                    <a:moveTo>
                      <a:pt x="74" y="21"/>
                    </a:moveTo>
                    <a:cubicBezTo>
                      <a:pt x="73" y="21"/>
                      <a:pt x="73" y="21"/>
                      <a:pt x="73" y="21"/>
                    </a:cubicBezTo>
                    <a:cubicBezTo>
                      <a:pt x="64" y="10"/>
                      <a:pt x="52" y="4"/>
                      <a:pt x="38" y="4"/>
                    </a:cubicBezTo>
                    <a:cubicBezTo>
                      <a:pt x="24" y="4"/>
                      <a:pt x="12" y="10"/>
                      <a:pt x="4" y="21"/>
                    </a:cubicBezTo>
                    <a:cubicBezTo>
                      <a:pt x="3" y="21"/>
                      <a:pt x="2" y="22"/>
                      <a:pt x="1" y="21"/>
                    </a:cubicBezTo>
                    <a:cubicBezTo>
                      <a:pt x="0" y="20"/>
                      <a:pt x="0" y="19"/>
                      <a:pt x="0" y="18"/>
                    </a:cubicBezTo>
                    <a:cubicBezTo>
                      <a:pt x="10" y="7"/>
                      <a:pt x="23" y="0"/>
                      <a:pt x="38" y="0"/>
                    </a:cubicBezTo>
                    <a:cubicBezTo>
                      <a:pt x="53" y="0"/>
                      <a:pt x="66" y="7"/>
                      <a:pt x="76" y="18"/>
                    </a:cubicBezTo>
                    <a:cubicBezTo>
                      <a:pt x="76" y="19"/>
                      <a:pt x="76" y="20"/>
                      <a:pt x="75" y="21"/>
                    </a:cubicBezTo>
                    <a:cubicBezTo>
                      <a:pt x="75" y="21"/>
                      <a:pt x="75" y="21"/>
                      <a:pt x="7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46" name="图形"/>
              <p:cNvSpPr/>
              <p:nvPr/>
            </p:nvSpPr>
            <p:spPr bwMode="auto">
              <a:xfrm>
                <a:off x="12482" y="3607"/>
                <a:ext cx="173" cy="195"/>
              </a:xfrm>
              <a:custGeom>
                <a:avLst/>
                <a:gdLst>
                  <a:gd name="T0" fmla="*/ 50 w 50"/>
                  <a:gd name="T1" fmla="*/ 53 h 56"/>
                  <a:gd name="T2" fmla="*/ 34 w 50"/>
                  <a:gd name="T3" fmla="*/ 30 h 56"/>
                  <a:gd name="T4" fmla="*/ 41 w 50"/>
                  <a:gd name="T5" fmla="*/ 16 h 56"/>
                  <a:gd name="T6" fmla="*/ 25 w 50"/>
                  <a:gd name="T7" fmla="*/ 0 h 56"/>
                  <a:gd name="T8" fmla="*/ 9 w 50"/>
                  <a:gd name="T9" fmla="*/ 16 h 56"/>
                  <a:gd name="T10" fmla="*/ 16 w 50"/>
                  <a:gd name="T11" fmla="*/ 30 h 56"/>
                  <a:gd name="T12" fmla="*/ 0 w 50"/>
                  <a:gd name="T13" fmla="*/ 54 h 56"/>
                  <a:gd name="T14" fmla="*/ 2 w 50"/>
                  <a:gd name="T15" fmla="*/ 56 h 56"/>
                  <a:gd name="T16" fmla="*/ 48 w 50"/>
                  <a:gd name="T17" fmla="*/ 56 h 56"/>
                  <a:gd name="T18" fmla="*/ 48 w 50"/>
                  <a:gd name="T19" fmla="*/ 56 h 56"/>
                  <a:gd name="T20" fmla="*/ 50 w 50"/>
                  <a:gd name="T21" fmla="*/ 54 h 56"/>
                  <a:gd name="T22" fmla="*/ 50 w 50"/>
                  <a:gd name="T23"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6">
                    <a:moveTo>
                      <a:pt x="50" y="53"/>
                    </a:moveTo>
                    <a:cubicBezTo>
                      <a:pt x="50" y="43"/>
                      <a:pt x="43" y="34"/>
                      <a:pt x="34" y="30"/>
                    </a:cubicBezTo>
                    <a:cubicBezTo>
                      <a:pt x="38" y="28"/>
                      <a:pt x="41" y="22"/>
                      <a:pt x="41" y="16"/>
                    </a:cubicBezTo>
                    <a:cubicBezTo>
                      <a:pt x="41" y="7"/>
                      <a:pt x="34" y="0"/>
                      <a:pt x="25" y="0"/>
                    </a:cubicBezTo>
                    <a:cubicBezTo>
                      <a:pt x="16" y="0"/>
                      <a:pt x="9" y="7"/>
                      <a:pt x="9" y="16"/>
                    </a:cubicBezTo>
                    <a:cubicBezTo>
                      <a:pt x="9" y="22"/>
                      <a:pt x="12" y="28"/>
                      <a:pt x="16" y="30"/>
                    </a:cubicBezTo>
                    <a:cubicBezTo>
                      <a:pt x="7" y="34"/>
                      <a:pt x="0" y="43"/>
                      <a:pt x="0" y="54"/>
                    </a:cubicBezTo>
                    <a:cubicBezTo>
                      <a:pt x="0" y="55"/>
                      <a:pt x="1" y="56"/>
                      <a:pt x="2" y="56"/>
                    </a:cubicBezTo>
                    <a:cubicBezTo>
                      <a:pt x="48" y="56"/>
                      <a:pt x="48" y="56"/>
                      <a:pt x="48" y="56"/>
                    </a:cubicBezTo>
                    <a:cubicBezTo>
                      <a:pt x="48" y="56"/>
                      <a:pt x="48" y="56"/>
                      <a:pt x="48" y="56"/>
                    </a:cubicBezTo>
                    <a:cubicBezTo>
                      <a:pt x="49" y="56"/>
                      <a:pt x="50" y="55"/>
                      <a:pt x="50" y="54"/>
                    </a:cubicBezTo>
                    <a:cubicBezTo>
                      <a:pt x="50" y="54"/>
                      <a:pt x="50" y="54"/>
                      <a:pt x="5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grpSp>
        <p:sp>
          <p:nvSpPr>
            <p:cNvPr id="147" name="图形"/>
            <p:cNvSpPr/>
            <p:nvPr/>
          </p:nvSpPr>
          <p:spPr>
            <a:xfrm rot="16200000">
              <a:off x="22330" y="3324"/>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48" name="图形"/>
            <p:cNvSpPr/>
            <p:nvPr/>
          </p:nvSpPr>
          <p:spPr>
            <a:xfrm rot="16200000">
              <a:off x="21786" y="4215"/>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3</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sp>
          <p:nvSpPr>
            <p:cNvPr id="149" name="图形"/>
            <p:cNvSpPr/>
            <p:nvPr/>
          </p:nvSpPr>
          <p:spPr bwMode="auto">
            <a:xfrm>
              <a:off x="22436" y="3627"/>
              <a:ext cx="131" cy="135"/>
            </a:xfrm>
            <a:custGeom>
              <a:avLst/>
              <a:gdLst>
                <a:gd name="T0" fmla="*/ 12 w 35"/>
                <a:gd name="T1" fmla="*/ 0 h 36"/>
                <a:gd name="T2" fmla="*/ 0 w 35"/>
                <a:gd name="T3" fmla="*/ 21 h 36"/>
                <a:gd name="T4" fmla="*/ 0 w 35"/>
                <a:gd name="T5" fmla="*/ 23 h 36"/>
                <a:gd name="T6" fmla="*/ 2 w 35"/>
                <a:gd name="T7" fmla="*/ 24 h 36"/>
                <a:gd name="T8" fmla="*/ 16 w 35"/>
                <a:gd name="T9" fmla="*/ 22 h 36"/>
                <a:gd name="T10" fmla="*/ 21 w 35"/>
                <a:gd name="T11" fmla="*/ 35 h 36"/>
                <a:gd name="T12" fmla="*/ 23 w 35"/>
                <a:gd name="T13" fmla="*/ 36 h 36"/>
                <a:gd name="T14" fmla="*/ 23 w 35"/>
                <a:gd name="T15" fmla="*/ 36 h 36"/>
                <a:gd name="T16" fmla="*/ 24 w 35"/>
                <a:gd name="T17" fmla="*/ 35 h 36"/>
                <a:gd name="T18" fmla="*/ 35 w 35"/>
                <a:gd name="T19" fmla="*/ 18 h 36"/>
                <a:gd name="T20" fmla="*/ 12 w 3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12" y="0"/>
                  </a:moveTo>
                  <a:cubicBezTo>
                    <a:pt x="0" y="21"/>
                    <a:pt x="0" y="21"/>
                    <a:pt x="0" y="21"/>
                  </a:cubicBezTo>
                  <a:cubicBezTo>
                    <a:pt x="0" y="22"/>
                    <a:pt x="0" y="22"/>
                    <a:pt x="0" y="23"/>
                  </a:cubicBezTo>
                  <a:cubicBezTo>
                    <a:pt x="1" y="24"/>
                    <a:pt x="2" y="24"/>
                    <a:pt x="2" y="24"/>
                  </a:cubicBezTo>
                  <a:cubicBezTo>
                    <a:pt x="16" y="22"/>
                    <a:pt x="16" y="22"/>
                    <a:pt x="16" y="22"/>
                  </a:cubicBezTo>
                  <a:cubicBezTo>
                    <a:pt x="21" y="35"/>
                    <a:pt x="21" y="35"/>
                    <a:pt x="21" y="35"/>
                  </a:cubicBezTo>
                  <a:cubicBezTo>
                    <a:pt x="21" y="35"/>
                    <a:pt x="22" y="36"/>
                    <a:pt x="23" y="36"/>
                  </a:cubicBezTo>
                  <a:cubicBezTo>
                    <a:pt x="23" y="36"/>
                    <a:pt x="23" y="36"/>
                    <a:pt x="23" y="36"/>
                  </a:cubicBezTo>
                  <a:cubicBezTo>
                    <a:pt x="23" y="36"/>
                    <a:pt x="24" y="36"/>
                    <a:pt x="24" y="35"/>
                  </a:cubicBezTo>
                  <a:cubicBezTo>
                    <a:pt x="35" y="18"/>
                    <a:pt x="35" y="18"/>
                    <a:pt x="35" y="18"/>
                  </a:cubicBezTo>
                  <a:cubicBezTo>
                    <a:pt x="25" y="15"/>
                    <a:pt x="17" y="8"/>
                    <a:pt x="1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50" name="图形"/>
            <p:cNvSpPr/>
            <p:nvPr/>
          </p:nvSpPr>
          <p:spPr bwMode="auto">
            <a:xfrm>
              <a:off x="22664" y="3631"/>
              <a:ext cx="126" cy="131"/>
            </a:xfrm>
            <a:custGeom>
              <a:avLst/>
              <a:gdLst>
                <a:gd name="T0" fmla="*/ 34 w 34"/>
                <a:gd name="T1" fmla="*/ 20 h 35"/>
                <a:gd name="T2" fmla="*/ 22 w 34"/>
                <a:gd name="T3" fmla="*/ 0 h 35"/>
                <a:gd name="T4" fmla="*/ 0 w 34"/>
                <a:gd name="T5" fmla="*/ 17 h 35"/>
                <a:gd name="T6" fmla="*/ 10 w 34"/>
                <a:gd name="T7" fmla="*/ 34 h 35"/>
                <a:gd name="T8" fmla="*/ 12 w 34"/>
                <a:gd name="T9" fmla="*/ 35 h 35"/>
                <a:gd name="T10" fmla="*/ 12 w 34"/>
                <a:gd name="T11" fmla="*/ 35 h 35"/>
                <a:gd name="T12" fmla="*/ 13 w 34"/>
                <a:gd name="T13" fmla="*/ 34 h 35"/>
                <a:gd name="T14" fmla="*/ 18 w 34"/>
                <a:gd name="T15" fmla="*/ 21 h 35"/>
                <a:gd name="T16" fmla="*/ 32 w 34"/>
                <a:gd name="T17" fmla="*/ 23 h 35"/>
                <a:gd name="T18" fmla="*/ 34 w 34"/>
                <a:gd name="T19" fmla="*/ 22 h 35"/>
                <a:gd name="T20" fmla="*/ 34 w 34"/>
                <a:gd name="T21"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34" y="20"/>
                  </a:moveTo>
                  <a:cubicBezTo>
                    <a:pt x="22" y="0"/>
                    <a:pt x="22" y="0"/>
                    <a:pt x="22" y="0"/>
                  </a:cubicBezTo>
                  <a:cubicBezTo>
                    <a:pt x="17" y="8"/>
                    <a:pt x="9" y="14"/>
                    <a:pt x="0" y="17"/>
                  </a:cubicBezTo>
                  <a:cubicBezTo>
                    <a:pt x="10" y="34"/>
                    <a:pt x="10" y="34"/>
                    <a:pt x="10" y="34"/>
                  </a:cubicBezTo>
                  <a:cubicBezTo>
                    <a:pt x="10" y="35"/>
                    <a:pt x="11" y="35"/>
                    <a:pt x="12" y="35"/>
                  </a:cubicBezTo>
                  <a:cubicBezTo>
                    <a:pt x="12" y="35"/>
                    <a:pt x="12" y="35"/>
                    <a:pt x="12" y="35"/>
                  </a:cubicBezTo>
                  <a:cubicBezTo>
                    <a:pt x="13" y="35"/>
                    <a:pt x="13" y="34"/>
                    <a:pt x="13" y="34"/>
                  </a:cubicBezTo>
                  <a:cubicBezTo>
                    <a:pt x="18" y="21"/>
                    <a:pt x="18" y="21"/>
                    <a:pt x="18" y="21"/>
                  </a:cubicBezTo>
                  <a:cubicBezTo>
                    <a:pt x="32" y="23"/>
                    <a:pt x="32" y="23"/>
                    <a:pt x="32" y="23"/>
                  </a:cubicBezTo>
                  <a:cubicBezTo>
                    <a:pt x="33" y="23"/>
                    <a:pt x="34" y="23"/>
                    <a:pt x="34" y="22"/>
                  </a:cubicBezTo>
                  <a:cubicBezTo>
                    <a:pt x="34" y="21"/>
                    <a:pt x="34" y="21"/>
                    <a:pt x="34"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51" name="图形"/>
            <p:cNvSpPr>
              <a:spLocks noEditPoints="1"/>
            </p:cNvSpPr>
            <p:nvPr/>
          </p:nvSpPr>
          <p:spPr bwMode="auto">
            <a:xfrm>
              <a:off x="22474" y="3403"/>
              <a:ext cx="283" cy="283"/>
            </a:xfrm>
            <a:custGeom>
              <a:avLst/>
              <a:gdLst>
                <a:gd name="T0" fmla="*/ 76 w 76"/>
                <a:gd name="T1" fmla="*/ 38 h 76"/>
                <a:gd name="T2" fmla="*/ 38 w 76"/>
                <a:gd name="T3" fmla="*/ 0 h 76"/>
                <a:gd name="T4" fmla="*/ 0 w 76"/>
                <a:gd name="T5" fmla="*/ 38 h 76"/>
                <a:gd name="T6" fmla="*/ 38 w 76"/>
                <a:gd name="T7" fmla="*/ 76 h 76"/>
                <a:gd name="T8" fmla="*/ 76 w 76"/>
                <a:gd name="T9" fmla="*/ 38 h 76"/>
                <a:gd name="T10" fmla="*/ 57 w 76"/>
                <a:gd name="T11" fmla="*/ 34 h 76"/>
                <a:gd name="T12" fmla="*/ 48 w 76"/>
                <a:gd name="T13" fmla="*/ 41 h 76"/>
                <a:gd name="T14" fmla="*/ 52 w 76"/>
                <a:gd name="T15" fmla="*/ 53 h 76"/>
                <a:gd name="T16" fmla="*/ 51 w 76"/>
                <a:gd name="T17" fmla="*/ 56 h 76"/>
                <a:gd name="T18" fmla="*/ 50 w 76"/>
                <a:gd name="T19" fmla="*/ 56 h 76"/>
                <a:gd name="T20" fmla="*/ 49 w 76"/>
                <a:gd name="T21" fmla="*/ 56 h 76"/>
                <a:gd name="T22" fmla="*/ 38 w 76"/>
                <a:gd name="T23" fmla="*/ 49 h 76"/>
                <a:gd name="T24" fmla="*/ 27 w 76"/>
                <a:gd name="T25" fmla="*/ 56 h 76"/>
                <a:gd name="T26" fmla="*/ 25 w 76"/>
                <a:gd name="T27" fmla="*/ 56 h 76"/>
                <a:gd name="T28" fmla="*/ 24 w 76"/>
                <a:gd name="T29" fmla="*/ 53 h 76"/>
                <a:gd name="T30" fmla="*/ 28 w 76"/>
                <a:gd name="T31" fmla="*/ 41 h 76"/>
                <a:gd name="T32" fmla="*/ 19 w 76"/>
                <a:gd name="T33" fmla="*/ 34 h 76"/>
                <a:gd name="T34" fmla="*/ 18 w 76"/>
                <a:gd name="T35" fmla="*/ 31 h 76"/>
                <a:gd name="T36" fmla="*/ 20 w 76"/>
                <a:gd name="T37" fmla="*/ 30 h 76"/>
                <a:gd name="T38" fmla="*/ 31 w 76"/>
                <a:gd name="T39" fmla="*/ 30 h 76"/>
                <a:gd name="T40" fmla="*/ 36 w 76"/>
                <a:gd name="T41" fmla="*/ 19 h 76"/>
                <a:gd name="T42" fmla="*/ 40 w 76"/>
                <a:gd name="T43" fmla="*/ 19 h 76"/>
                <a:gd name="T44" fmla="*/ 45 w 76"/>
                <a:gd name="T45" fmla="*/ 30 h 76"/>
                <a:gd name="T46" fmla="*/ 56 w 76"/>
                <a:gd name="T47" fmla="*/ 30 h 76"/>
                <a:gd name="T48" fmla="*/ 58 w 76"/>
                <a:gd name="T49" fmla="*/ 31 h 76"/>
                <a:gd name="T50" fmla="*/ 57 w 76"/>
                <a:gd name="T51" fmla="*/ 3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76">
                  <a:moveTo>
                    <a:pt x="76" y="38"/>
                  </a:moveTo>
                  <a:cubicBezTo>
                    <a:pt x="76" y="17"/>
                    <a:pt x="59" y="0"/>
                    <a:pt x="38" y="0"/>
                  </a:cubicBezTo>
                  <a:cubicBezTo>
                    <a:pt x="17" y="0"/>
                    <a:pt x="0" y="17"/>
                    <a:pt x="0" y="38"/>
                  </a:cubicBezTo>
                  <a:cubicBezTo>
                    <a:pt x="0" y="59"/>
                    <a:pt x="17" y="76"/>
                    <a:pt x="38" y="76"/>
                  </a:cubicBezTo>
                  <a:cubicBezTo>
                    <a:pt x="59" y="76"/>
                    <a:pt x="76" y="59"/>
                    <a:pt x="76" y="38"/>
                  </a:cubicBezTo>
                  <a:close/>
                  <a:moveTo>
                    <a:pt x="57" y="34"/>
                  </a:moveTo>
                  <a:cubicBezTo>
                    <a:pt x="48" y="41"/>
                    <a:pt x="48" y="41"/>
                    <a:pt x="48" y="41"/>
                  </a:cubicBezTo>
                  <a:cubicBezTo>
                    <a:pt x="52" y="53"/>
                    <a:pt x="52" y="53"/>
                    <a:pt x="52" y="53"/>
                  </a:cubicBezTo>
                  <a:cubicBezTo>
                    <a:pt x="52" y="54"/>
                    <a:pt x="52" y="55"/>
                    <a:pt x="51" y="56"/>
                  </a:cubicBezTo>
                  <a:cubicBezTo>
                    <a:pt x="51" y="56"/>
                    <a:pt x="50" y="56"/>
                    <a:pt x="50" y="56"/>
                  </a:cubicBezTo>
                  <a:cubicBezTo>
                    <a:pt x="50" y="56"/>
                    <a:pt x="49" y="56"/>
                    <a:pt x="49" y="56"/>
                  </a:cubicBezTo>
                  <a:cubicBezTo>
                    <a:pt x="38" y="49"/>
                    <a:pt x="38" y="49"/>
                    <a:pt x="38" y="49"/>
                  </a:cubicBezTo>
                  <a:cubicBezTo>
                    <a:pt x="27" y="56"/>
                    <a:pt x="27" y="56"/>
                    <a:pt x="27" y="56"/>
                  </a:cubicBezTo>
                  <a:cubicBezTo>
                    <a:pt x="26" y="56"/>
                    <a:pt x="25" y="56"/>
                    <a:pt x="25" y="56"/>
                  </a:cubicBezTo>
                  <a:cubicBezTo>
                    <a:pt x="24" y="55"/>
                    <a:pt x="24" y="54"/>
                    <a:pt x="24" y="53"/>
                  </a:cubicBezTo>
                  <a:cubicBezTo>
                    <a:pt x="28" y="41"/>
                    <a:pt x="28" y="41"/>
                    <a:pt x="28" y="41"/>
                  </a:cubicBezTo>
                  <a:cubicBezTo>
                    <a:pt x="19" y="34"/>
                    <a:pt x="19" y="34"/>
                    <a:pt x="19" y="34"/>
                  </a:cubicBezTo>
                  <a:cubicBezTo>
                    <a:pt x="18" y="33"/>
                    <a:pt x="18" y="32"/>
                    <a:pt x="18" y="31"/>
                  </a:cubicBezTo>
                  <a:cubicBezTo>
                    <a:pt x="18" y="31"/>
                    <a:pt x="19" y="30"/>
                    <a:pt x="20" y="30"/>
                  </a:cubicBezTo>
                  <a:cubicBezTo>
                    <a:pt x="31" y="30"/>
                    <a:pt x="31" y="30"/>
                    <a:pt x="31" y="30"/>
                  </a:cubicBezTo>
                  <a:cubicBezTo>
                    <a:pt x="36" y="19"/>
                    <a:pt x="36" y="19"/>
                    <a:pt x="36" y="19"/>
                  </a:cubicBezTo>
                  <a:cubicBezTo>
                    <a:pt x="37" y="18"/>
                    <a:pt x="39" y="18"/>
                    <a:pt x="40" y="19"/>
                  </a:cubicBezTo>
                  <a:cubicBezTo>
                    <a:pt x="45" y="30"/>
                    <a:pt x="45" y="30"/>
                    <a:pt x="45" y="30"/>
                  </a:cubicBezTo>
                  <a:cubicBezTo>
                    <a:pt x="56" y="30"/>
                    <a:pt x="56" y="30"/>
                    <a:pt x="56" y="30"/>
                  </a:cubicBezTo>
                  <a:cubicBezTo>
                    <a:pt x="57" y="30"/>
                    <a:pt x="58" y="31"/>
                    <a:pt x="58" y="31"/>
                  </a:cubicBezTo>
                  <a:cubicBezTo>
                    <a:pt x="58" y="32"/>
                    <a:pt x="58" y="33"/>
                    <a:pt x="57"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52" name="图形"/>
            <p:cNvSpPr/>
            <p:nvPr/>
          </p:nvSpPr>
          <p:spPr>
            <a:xfrm rot="16200000">
              <a:off x="3640" y="3358"/>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53" name="图形"/>
            <p:cNvSpPr/>
            <p:nvPr/>
          </p:nvSpPr>
          <p:spPr>
            <a:xfrm rot="16200000">
              <a:off x="3096" y="4249"/>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1</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sp>
          <p:nvSpPr>
            <p:cNvPr id="154" name="图形"/>
            <p:cNvSpPr/>
            <p:nvPr/>
          </p:nvSpPr>
          <p:spPr bwMode="auto">
            <a:xfrm>
              <a:off x="3847" y="3506"/>
              <a:ext cx="153" cy="307"/>
            </a:xfrm>
            <a:custGeom>
              <a:avLst/>
              <a:gdLst>
                <a:gd name="T0" fmla="*/ 48 w 48"/>
                <a:gd name="T1" fmla="*/ 1 h 96"/>
                <a:gd name="T2" fmla="*/ 46 w 48"/>
                <a:gd name="T3" fmla="*/ 0 h 96"/>
                <a:gd name="T4" fmla="*/ 14 w 48"/>
                <a:gd name="T5" fmla="*/ 0 h 96"/>
                <a:gd name="T6" fmla="*/ 12 w 48"/>
                <a:gd name="T7" fmla="*/ 2 h 96"/>
                <a:gd name="T8" fmla="*/ 0 w 48"/>
                <a:gd name="T9" fmla="*/ 50 h 96"/>
                <a:gd name="T10" fmla="*/ 0 w 48"/>
                <a:gd name="T11" fmla="*/ 51 h 96"/>
                <a:gd name="T12" fmla="*/ 2 w 48"/>
                <a:gd name="T13" fmla="*/ 52 h 96"/>
                <a:gd name="T14" fmla="*/ 15 w 48"/>
                <a:gd name="T15" fmla="*/ 52 h 96"/>
                <a:gd name="T16" fmla="*/ 4 w 48"/>
                <a:gd name="T17" fmla="*/ 93 h 96"/>
                <a:gd name="T18" fmla="*/ 5 w 48"/>
                <a:gd name="T19" fmla="*/ 96 h 96"/>
                <a:gd name="T20" fmla="*/ 8 w 48"/>
                <a:gd name="T21" fmla="*/ 95 h 96"/>
                <a:gd name="T22" fmla="*/ 48 w 48"/>
                <a:gd name="T23" fmla="*/ 35 h 96"/>
                <a:gd name="T24" fmla="*/ 48 w 48"/>
                <a:gd name="T25" fmla="*/ 33 h 96"/>
                <a:gd name="T26" fmla="*/ 46 w 48"/>
                <a:gd name="T27" fmla="*/ 32 h 96"/>
                <a:gd name="T28" fmla="*/ 30 w 48"/>
                <a:gd name="T29" fmla="*/ 32 h 96"/>
                <a:gd name="T30" fmla="*/ 48 w 48"/>
                <a:gd name="T31" fmla="*/ 3 h 96"/>
                <a:gd name="T32" fmla="*/ 48 w 48"/>
                <a:gd name="T33"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96">
                  <a:moveTo>
                    <a:pt x="48" y="1"/>
                  </a:moveTo>
                  <a:cubicBezTo>
                    <a:pt x="47" y="0"/>
                    <a:pt x="47" y="0"/>
                    <a:pt x="46" y="0"/>
                  </a:cubicBezTo>
                  <a:cubicBezTo>
                    <a:pt x="14" y="0"/>
                    <a:pt x="14" y="0"/>
                    <a:pt x="14" y="0"/>
                  </a:cubicBezTo>
                  <a:cubicBezTo>
                    <a:pt x="13" y="0"/>
                    <a:pt x="12" y="1"/>
                    <a:pt x="12" y="2"/>
                  </a:cubicBezTo>
                  <a:cubicBezTo>
                    <a:pt x="0" y="50"/>
                    <a:pt x="0" y="50"/>
                    <a:pt x="0" y="50"/>
                  </a:cubicBezTo>
                  <a:cubicBezTo>
                    <a:pt x="0" y="50"/>
                    <a:pt x="0" y="51"/>
                    <a:pt x="0" y="51"/>
                  </a:cubicBezTo>
                  <a:cubicBezTo>
                    <a:pt x="1" y="52"/>
                    <a:pt x="1" y="52"/>
                    <a:pt x="2" y="52"/>
                  </a:cubicBezTo>
                  <a:cubicBezTo>
                    <a:pt x="15" y="52"/>
                    <a:pt x="15" y="52"/>
                    <a:pt x="15" y="52"/>
                  </a:cubicBezTo>
                  <a:cubicBezTo>
                    <a:pt x="4" y="93"/>
                    <a:pt x="4" y="93"/>
                    <a:pt x="4" y="93"/>
                  </a:cubicBezTo>
                  <a:cubicBezTo>
                    <a:pt x="4" y="94"/>
                    <a:pt x="4" y="95"/>
                    <a:pt x="5" y="96"/>
                  </a:cubicBezTo>
                  <a:cubicBezTo>
                    <a:pt x="6" y="96"/>
                    <a:pt x="7" y="96"/>
                    <a:pt x="8" y="95"/>
                  </a:cubicBezTo>
                  <a:cubicBezTo>
                    <a:pt x="48" y="35"/>
                    <a:pt x="48" y="35"/>
                    <a:pt x="48" y="35"/>
                  </a:cubicBezTo>
                  <a:cubicBezTo>
                    <a:pt x="48" y="34"/>
                    <a:pt x="48" y="34"/>
                    <a:pt x="48" y="33"/>
                  </a:cubicBezTo>
                  <a:cubicBezTo>
                    <a:pt x="47" y="32"/>
                    <a:pt x="47" y="32"/>
                    <a:pt x="46" y="32"/>
                  </a:cubicBezTo>
                  <a:cubicBezTo>
                    <a:pt x="30" y="32"/>
                    <a:pt x="30" y="32"/>
                    <a:pt x="30" y="32"/>
                  </a:cubicBezTo>
                  <a:cubicBezTo>
                    <a:pt x="48" y="3"/>
                    <a:pt x="48" y="3"/>
                    <a:pt x="48" y="3"/>
                  </a:cubicBezTo>
                  <a:cubicBezTo>
                    <a:pt x="48" y="2"/>
                    <a:pt x="48" y="2"/>
                    <a:pt x="48" y="1"/>
                  </a:cubicBez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65" name="图形"/>
            <p:cNvSpPr/>
            <p:nvPr/>
          </p:nvSpPr>
          <p:spPr>
            <a:xfrm>
              <a:off x="13848"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66" name="图形"/>
            <p:cNvSpPr/>
            <p:nvPr/>
          </p:nvSpPr>
          <p:spPr>
            <a:xfrm>
              <a:off x="23222"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grpSp>
        <p:nvGrpSpPr>
          <p:cNvPr id="168" name="图形"/>
          <p:cNvGrpSpPr/>
          <p:nvPr/>
        </p:nvGrpSpPr>
        <p:grpSpPr>
          <a:xfrm>
            <a:off x="2438400" y="4143375"/>
            <a:ext cx="16869410" cy="1310640"/>
            <a:chOff x="3640" y="3325"/>
            <a:chExt cx="26566" cy="2064"/>
          </a:xfrm>
        </p:grpSpPr>
        <p:sp>
          <p:nvSpPr>
            <p:cNvPr id="169" name="图形"/>
            <p:cNvSpPr/>
            <p:nvPr/>
          </p:nvSpPr>
          <p:spPr>
            <a:xfrm>
              <a:off x="4474"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72" name="图形"/>
            <p:cNvSpPr/>
            <p:nvPr/>
          </p:nvSpPr>
          <p:spPr>
            <a:xfrm rot="16200000">
              <a:off x="12642" y="3395"/>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73" name="图形"/>
            <p:cNvSpPr/>
            <p:nvPr/>
          </p:nvSpPr>
          <p:spPr>
            <a:xfrm rot="16200000">
              <a:off x="12098" y="4286"/>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5</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grpSp>
          <p:nvGrpSpPr>
            <p:cNvPr id="174" name="组合 173"/>
            <p:cNvGrpSpPr/>
            <p:nvPr/>
          </p:nvGrpSpPr>
          <p:grpSpPr>
            <a:xfrm>
              <a:off x="12769" y="3496"/>
              <a:ext cx="318" cy="305"/>
              <a:chOff x="12409" y="3496"/>
              <a:chExt cx="318" cy="305"/>
            </a:xfrm>
            <a:gradFill>
              <a:gsLst>
                <a:gs pos="0">
                  <a:schemeClr val="accent1"/>
                </a:gs>
                <a:gs pos="100000">
                  <a:schemeClr val="accent2"/>
                </a:gs>
              </a:gsLst>
              <a:lin ang="2700000" scaled="0"/>
            </a:gradFill>
          </p:grpSpPr>
          <p:sp>
            <p:nvSpPr>
              <p:cNvPr id="175" name="图形"/>
              <p:cNvSpPr/>
              <p:nvPr/>
            </p:nvSpPr>
            <p:spPr bwMode="auto">
              <a:xfrm>
                <a:off x="12631" y="3635"/>
                <a:ext cx="97" cy="139"/>
              </a:xfrm>
              <a:custGeom>
                <a:avLst/>
                <a:gdLst>
                  <a:gd name="T0" fmla="*/ 17 w 28"/>
                  <a:gd name="T1" fmla="*/ 22 h 40"/>
                  <a:gd name="T2" fmla="*/ 22 w 28"/>
                  <a:gd name="T3" fmla="*/ 12 h 40"/>
                  <a:gd name="T4" fmla="*/ 10 w 28"/>
                  <a:gd name="T5" fmla="*/ 0 h 40"/>
                  <a:gd name="T6" fmla="*/ 2 w 28"/>
                  <a:gd name="T7" fmla="*/ 3 h 40"/>
                  <a:gd name="T8" fmla="*/ 2 w 28"/>
                  <a:gd name="T9" fmla="*/ 8 h 40"/>
                  <a:gd name="T10" fmla="*/ 0 w 28"/>
                  <a:gd name="T11" fmla="*/ 18 h 40"/>
                  <a:gd name="T12" fmla="*/ 3 w 28"/>
                  <a:gd name="T13" fmla="*/ 22 h 40"/>
                  <a:gd name="T14" fmla="*/ 0 w 28"/>
                  <a:gd name="T15" fmla="*/ 23 h 40"/>
                  <a:gd name="T16" fmla="*/ 10 w 28"/>
                  <a:gd name="T17" fmla="*/ 40 h 40"/>
                  <a:gd name="T18" fmla="*/ 26 w 28"/>
                  <a:gd name="T19" fmla="*/ 40 h 40"/>
                  <a:gd name="T20" fmla="*/ 28 w 28"/>
                  <a:gd name="T21" fmla="*/ 38 h 40"/>
                  <a:gd name="T22" fmla="*/ 17 w 28"/>
                  <a:gd name="T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0">
                    <a:moveTo>
                      <a:pt x="17" y="22"/>
                    </a:moveTo>
                    <a:cubicBezTo>
                      <a:pt x="20" y="19"/>
                      <a:pt x="22" y="16"/>
                      <a:pt x="22" y="12"/>
                    </a:cubicBezTo>
                    <a:cubicBezTo>
                      <a:pt x="22" y="5"/>
                      <a:pt x="17" y="0"/>
                      <a:pt x="10" y="0"/>
                    </a:cubicBezTo>
                    <a:cubicBezTo>
                      <a:pt x="7" y="0"/>
                      <a:pt x="4" y="1"/>
                      <a:pt x="2" y="3"/>
                    </a:cubicBezTo>
                    <a:cubicBezTo>
                      <a:pt x="2" y="5"/>
                      <a:pt x="2" y="7"/>
                      <a:pt x="2" y="8"/>
                    </a:cubicBezTo>
                    <a:cubicBezTo>
                      <a:pt x="2" y="12"/>
                      <a:pt x="1" y="15"/>
                      <a:pt x="0" y="18"/>
                    </a:cubicBezTo>
                    <a:cubicBezTo>
                      <a:pt x="1" y="19"/>
                      <a:pt x="2" y="21"/>
                      <a:pt x="3" y="22"/>
                    </a:cubicBezTo>
                    <a:cubicBezTo>
                      <a:pt x="2" y="22"/>
                      <a:pt x="1" y="23"/>
                      <a:pt x="0" y="23"/>
                    </a:cubicBezTo>
                    <a:cubicBezTo>
                      <a:pt x="5" y="27"/>
                      <a:pt x="9" y="33"/>
                      <a:pt x="10" y="40"/>
                    </a:cubicBezTo>
                    <a:cubicBezTo>
                      <a:pt x="26" y="40"/>
                      <a:pt x="26" y="40"/>
                      <a:pt x="26" y="40"/>
                    </a:cubicBezTo>
                    <a:cubicBezTo>
                      <a:pt x="27" y="40"/>
                      <a:pt x="28" y="39"/>
                      <a:pt x="28" y="38"/>
                    </a:cubicBezTo>
                    <a:cubicBezTo>
                      <a:pt x="28" y="31"/>
                      <a:pt x="24" y="24"/>
                      <a:pt x="1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76" name="图形"/>
              <p:cNvSpPr/>
              <p:nvPr/>
            </p:nvSpPr>
            <p:spPr bwMode="auto">
              <a:xfrm>
                <a:off x="12409" y="3635"/>
                <a:ext cx="98" cy="139"/>
              </a:xfrm>
              <a:custGeom>
                <a:avLst/>
                <a:gdLst>
                  <a:gd name="T0" fmla="*/ 28 w 28"/>
                  <a:gd name="T1" fmla="*/ 23 h 40"/>
                  <a:gd name="T2" fmla="*/ 25 w 28"/>
                  <a:gd name="T3" fmla="*/ 22 h 40"/>
                  <a:gd name="T4" fmla="*/ 28 w 28"/>
                  <a:gd name="T5" fmla="*/ 18 h 40"/>
                  <a:gd name="T6" fmla="*/ 26 w 28"/>
                  <a:gd name="T7" fmla="*/ 8 h 40"/>
                  <a:gd name="T8" fmla="*/ 26 w 28"/>
                  <a:gd name="T9" fmla="*/ 3 h 40"/>
                  <a:gd name="T10" fmla="*/ 18 w 28"/>
                  <a:gd name="T11" fmla="*/ 0 h 40"/>
                  <a:gd name="T12" fmla="*/ 6 w 28"/>
                  <a:gd name="T13" fmla="*/ 12 h 40"/>
                  <a:gd name="T14" fmla="*/ 11 w 28"/>
                  <a:gd name="T15" fmla="*/ 22 h 40"/>
                  <a:gd name="T16" fmla="*/ 0 w 28"/>
                  <a:gd name="T17" fmla="*/ 38 h 40"/>
                  <a:gd name="T18" fmla="*/ 2 w 28"/>
                  <a:gd name="T19" fmla="*/ 40 h 40"/>
                  <a:gd name="T20" fmla="*/ 18 w 28"/>
                  <a:gd name="T21" fmla="*/ 40 h 40"/>
                  <a:gd name="T22" fmla="*/ 28 w 28"/>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0">
                    <a:moveTo>
                      <a:pt x="28" y="23"/>
                    </a:moveTo>
                    <a:cubicBezTo>
                      <a:pt x="27" y="23"/>
                      <a:pt x="26" y="22"/>
                      <a:pt x="25" y="22"/>
                    </a:cubicBezTo>
                    <a:cubicBezTo>
                      <a:pt x="26" y="21"/>
                      <a:pt x="27" y="19"/>
                      <a:pt x="28" y="18"/>
                    </a:cubicBezTo>
                    <a:cubicBezTo>
                      <a:pt x="27" y="15"/>
                      <a:pt x="26" y="12"/>
                      <a:pt x="26" y="8"/>
                    </a:cubicBezTo>
                    <a:cubicBezTo>
                      <a:pt x="26" y="7"/>
                      <a:pt x="26" y="5"/>
                      <a:pt x="26" y="3"/>
                    </a:cubicBezTo>
                    <a:cubicBezTo>
                      <a:pt x="24" y="1"/>
                      <a:pt x="21" y="0"/>
                      <a:pt x="18" y="0"/>
                    </a:cubicBezTo>
                    <a:cubicBezTo>
                      <a:pt x="11" y="0"/>
                      <a:pt x="6" y="5"/>
                      <a:pt x="6" y="12"/>
                    </a:cubicBezTo>
                    <a:cubicBezTo>
                      <a:pt x="6" y="16"/>
                      <a:pt x="8" y="19"/>
                      <a:pt x="11" y="22"/>
                    </a:cubicBezTo>
                    <a:cubicBezTo>
                      <a:pt x="4" y="24"/>
                      <a:pt x="0" y="31"/>
                      <a:pt x="0" y="38"/>
                    </a:cubicBezTo>
                    <a:cubicBezTo>
                      <a:pt x="0" y="39"/>
                      <a:pt x="1" y="40"/>
                      <a:pt x="2" y="40"/>
                    </a:cubicBezTo>
                    <a:cubicBezTo>
                      <a:pt x="18" y="40"/>
                      <a:pt x="18" y="40"/>
                      <a:pt x="18" y="40"/>
                    </a:cubicBezTo>
                    <a:cubicBezTo>
                      <a:pt x="19" y="33"/>
                      <a:pt x="23" y="27"/>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77" name="图形"/>
              <p:cNvSpPr/>
              <p:nvPr/>
            </p:nvSpPr>
            <p:spPr bwMode="auto">
              <a:xfrm>
                <a:off x="12489" y="3566"/>
                <a:ext cx="160" cy="48"/>
              </a:xfrm>
              <a:custGeom>
                <a:avLst/>
                <a:gdLst>
                  <a:gd name="T0" fmla="*/ 2 w 46"/>
                  <a:gd name="T1" fmla="*/ 14 h 14"/>
                  <a:gd name="T2" fmla="*/ 1 w 46"/>
                  <a:gd name="T3" fmla="*/ 14 h 14"/>
                  <a:gd name="T4" fmla="*/ 1 w 46"/>
                  <a:gd name="T5" fmla="*/ 11 h 14"/>
                  <a:gd name="T6" fmla="*/ 23 w 46"/>
                  <a:gd name="T7" fmla="*/ 0 h 14"/>
                  <a:gd name="T8" fmla="*/ 45 w 46"/>
                  <a:gd name="T9" fmla="*/ 11 h 14"/>
                  <a:gd name="T10" fmla="*/ 45 w 46"/>
                  <a:gd name="T11" fmla="*/ 14 h 14"/>
                  <a:gd name="T12" fmla="*/ 42 w 46"/>
                  <a:gd name="T13" fmla="*/ 13 h 14"/>
                  <a:gd name="T14" fmla="*/ 23 w 46"/>
                  <a:gd name="T15" fmla="*/ 4 h 14"/>
                  <a:gd name="T16" fmla="*/ 4 w 46"/>
                  <a:gd name="T17" fmla="*/ 13 h 14"/>
                  <a:gd name="T18" fmla="*/ 2 w 4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14">
                    <a:moveTo>
                      <a:pt x="2" y="14"/>
                    </a:moveTo>
                    <a:cubicBezTo>
                      <a:pt x="2" y="14"/>
                      <a:pt x="2" y="14"/>
                      <a:pt x="1" y="14"/>
                    </a:cubicBezTo>
                    <a:cubicBezTo>
                      <a:pt x="0" y="13"/>
                      <a:pt x="0" y="12"/>
                      <a:pt x="1" y="11"/>
                    </a:cubicBezTo>
                    <a:cubicBezTo>
                      <a:pt x="6" y="4"/>
                      <a:pt x="14" y="0"/>
                      <a:pt x="23" y="0"/>
                    </a:cubicBezTo>
                    <a:cubicBezTo>
                      <a:pt x="32" y="0"/>
                      <a:pt x="40" y="4"/>
                      <a:pt x="45" y="11"/>
                    </a:cubicBezTo>
                    <a:cubicBezTo>
                      <a:pt x="46" y="12"/>
                      <a:pt x="46" y="13"/>
                      <a:pt x="45" y="14"/>
                    </a:cubicBezTo>
                    <a:cubicBezTo>
                      <a:pt x="44" y="14"/>
                      <a:pt x="43" y="14"/>
                      <a:pt x="42" y="13"/>
                    </a:cubicBezTo>
                    <a:cubicBezTo>
                      <a:pt x="37" y="7"/>
                      <a:pt x="30" y="4"/>
                      <a:pt x="23" y="4"/>
                    </a:cubicBezTo>
                    <a:cubicBezTo>
                      <a:pt x="16" y="4"/>
                      <a:pt x="9" y="7"/>
                      <a:pt x="4" y="13"/>
                    </a:cubicBezTo>
                    <a:cubicBezTo>
                      <a:pt x="4" y="14"/>
                      <a:pt x="3"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78" name="图形"/>
              <p:cNvSpPr/>
              <p:nvPr/>
            </p:nvSpPr>
            <p:spPr bwMode="auto">
              <a:xfrm>
                <a:off x="12465" y="3531"/>
                <a:ext cx="208" cy="63"/>
              </a:xfrm>
              <a:custGeom>
                <a:avLst/>
                <a:gdLst>
                  <a:gd name="T0" fmla="*/ 2 w 60"/>
                  <a:gd name="T1" fmla="*/ 17 h 18"/>
                  <a:gd name="T2" fmla="*/ 1 w 60"/>
                  <a:gd name="T3" fmla="*/ 17 h 18"/>
                  <a:gd name="T4" fmla="*/ 0 w 60"/>
                  <a:gd name="T5" fmla="*/ 14 h 18"/>
                  <a:gd name="T6" fmla="*/ 30 w 60"/>
                  <a:gd name="T7" fmla="*/ 0 h 18"/>
                  <a:gd name="T8" fmla="*/ 60 w 60"/>
                  <a:gd name="T9" fmla="*/ 14 h 18"/>
                  <a:gd name="T10" fmla="*/ 59 w 60"/>
                  <a:gd name="T11" fmla="*/ 17 h 18"/>
                  <a:gd name="T12" fmla="*/ 56 w 60"/>
                  <a:gd name="T13" fmla="*/ 17 h 18"/>
                  <a:gd name="T14" fmla="*/ 30 w 60"/>
                  <a:gd name="T15" fmla="*/ 4 h 18"/>
                  <a:gd name="T16" fmla="*/ 4 w 60"/>
                  <a:gd name="T17" fmla="*/ 17 h 18"/>
                  <a:gd name="T18" fmla="*/ 2 w 60"/>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8">
                    <a:moveTo>
                      <a:pt x="2" y="17"/>
                    </a:moveTo>
                    <a:cubicBezTo>
                      <a:pt x="2" y="17"/>
                      <a:pt x="1" y="17"/>
                      <a:pt x="1" y="17"/>
                    </a:cubicBezTo>
                    <a:cubicBezTo>
                      <a:pt x="0" y="16"/>
                      <a:pt x="0" y="15"/>
                      <a:pt x="0" y="14"/>
                    </a:cubicBezTo>
                    <a:cubicBezTo>
                      <a:pt x="8" y="5"/>
                      <a:pt x="18" y="0"/>
                      <a:pt x="30" y="0"/>
                    </a:cubicBezTo>
                    <a:cubicBezTo>
                      <a:pt x="42" y="0"/>
                      <a:pt x="52" y="5"/>
                      <a:pt x="60" y="14"/>
                    </a:cubicBezTo>
                    <a:cubicBezTo>
                      <a:pt x="60" y="15"/>
                      <a:pt x="60" y="16"/>
                      <a:pt x="59" y="17"/>
                    </a:cubicBezTo>
                    <a:cubicBezTo>
                      <a:pt x="58" y="18"/>
                      <a:pt x="57" y="17"/>
                      <a:pt x="56" y="17"/>
                    </a:cubicBezTo>
                    <a:cubicBezTo>
                      <a:pt x="50" y="9"/>
                      <a:pt x="40" y="4"/>
                      <a:pt x="30" y="4"/>
                    </a:cubicBezTo>
                    <a:cubicBezTo>
                      <a:pt x="20" y="4"/>
                      <a:pt x="10" y="9"/>
                      <a:pt x="4" y="17"/>
                    </a:cubicBezTo>
                    <a:cubicBezTo>
                      <a:pt x="3" y="17"/>
                      <a:pt x="3"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79" name="图形"/>
              <p:cNvSpPr/>
              <p:nvPr/>
            </p:nvSpPr>
            <p:spPr bwMode="auto">
              <a:xfrm>
                <a:off x="12437" y="3496"/>
                <a:ext cx="263" cy="78"/>
              </a:xfrm>
              <a:custGeom>
                <a:avLst/>
                <a:gdLst>
                  <a:gd name="T0" fmla="*/ 74 w 76"/>
                  <a:gd name="T1" fmla="*/ 21 h 22"/>
                  <a:gd name="T2" fmla="*/ 73 w 76"/>
                  <a:gd name="T3" fmla="*/ 21 h 22"/>
                  <a:gd name="T4" fmla="*/ 38 w 76"/>
                  <a:gd name="T5" fmla="*/ 4 h 22"/>
                  <a:gd name="T6" fmla="*/ 4 w 76"/>
                  <a:gd name="T7" fmla="*/ 21 h 22"/>
                  <a:gd name="T8" fmla="*/ 1 w 76"/>
                  <a:gd name="T9" fmla="*/ 21 h 22"/>
                  <a:gd name="T10" fmla="*/ 0 w 76"/>
                  <a:gd name="T11" fmla="*/ 18 h 22"/>
                  <a:gd name="T12" fmla="*/ 38 w 76"/>
                  <a:gd name="T13" fmla="*/ 0 h 22"/>
                  <a:gd name="T14" fmla="*/ 76 w 76"/>
                  <a:gd name="T15" fmla="*/ 18 h 22"/>
                  <a:gd name="T16" fmla="*/ 75 w 76"/>
                  <a:gd name="T17" fmla="*/ 21 h 22"/>
                  <a:gd name="T18" fmla="*/ 74 w 76"/>
                  <a:gd name="T1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2">
                    <a:moveTo>
                      <a:pt x="74" y="21"/>
                    </a:moveTo>
                    <a:cubicBezTo>
                      <a:pt x="73" y="21"/>
                      <a:pt x="73" y="21"/>
                      <a:pt x="73" y="21"/>
                    </a:cubicBezTo>
                    <a:cubicBezTo>
                      <a:pt x="64" y="10"/>
                      <a:pt x="52" y="4"/>
                      <a:pt x="38" y="4"/>
                    </a:cubicBezTo>
                    <a:cubicBezTo>
                      <a:pt x="24" y="4"/>
                      <a:pt x="12" y="10"/>
                      <a:pt x="4" y="21"/>
                    </a:cubicBezTo>
                    <a:cubicBezTo>
                      <a:pt x="3" y="21"/>
                      <a:pt x="2" y="22"/>
                      <a:pt x="1" y="21"/>
                    </a:cubicBezTo>
                    <a:cubicBezTo>
                      <a:pt x="0" y="20"/>
                      <a:pt x="0" y="19"/>
                      <a:pt x="0" y="18"/>
                    </a:cubicBezTo>
                    <a:cubicBezTo>
                      <a:pt x="10" y="7"/>
                      <a:pt x="23" y="0"/>
                      <a:pt x="38" y="0"/>
                    </a:cubicBezTo>
                    <a:cubicBezTo>
                      <a:pt x="53" y="0"/>
                      <a:pt x="66" y="7"/>
                      <a:pt x="76" y="18"/>
                    </a:cubicBezTo>
                    <a:cubicBezTo>
                      <a:pt x="76" y="19"/>
                      <a:pt x="76" y="20"/>
                      <a:pt x="75" y="21"/>
                    </a:cubicBezTo>
                    <a:cubicBezTo>
                      <a:pt x="75" y="21"/>
                      <a:pt x="75" y="21"/>
                      <a:pt x="7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80" name="图形"/>
              <p:cNvSpPr/>
              <p:nvPr/>
            </p:nvSpPr>
            <p:spPr bwMode="auto">
              <a:xfrm>
                <a:off x="12482" y="3607"/>
                <a:ext cx="173" cy="195"/>
              </a:xfrm>
              <a:custGeom>
                <a:avLst/>
                <a:gdLst>
                  <a:gd name="T0" fmla="*/ 50 w 50"/>
                  <a:gd name="T1" fmla="*/ 53 h 56"/>
                  <a:gd name="T2" fmla="*/ 34 w 50"/>
                  <a:gd name="T3" fmla="*/ 30 h 56"/>
                  <a:gd name="T4" fmla="*/ 41 w 50"/>
                  <a:gd name="T5" fmla="*/ 16 h 56"/>
                  <a:gd name="T6" fmla="*/ 25 w 50"/>
                  <a:gd name="T7" fmla="*/ 0 h 56"/>
                  <a:gd name="T8" fmla="*/ 9 w 50"/>
                  <a:gd name="T9" fmla="*/ 16 h 56"/>
                  <a:gd name="T10" fmla="*/ 16 w 50"/>
                  <a:gd name="T11" fmla="*/ 30 h 56"/>
                  <a:gd name="T12" fmla="*/ 0 w 50"/>
                  <a:gd name="T13" fmla="*/ 54 h 56"/>
                  <a:gd name="T14" fmla="*/ 2 w 50"/>
                  <a:gd name="T15" fmla="*/ 56 h 56"/>
                  <a:gd name="T16" fmla="*/ 48 w 50"/>
                  <a:gd name="T17" fmla="*/ 56 h 56"/>
                  <a:gd name="T18" fmla="*/ 48 w 50"/>
                  <a:gd name="T19" fmla="*/ 56 h 56"/>
                  <a:gd name="T20" fmla="*/ 50 w 50"/>
                  <a:gd name="T21" fmla="*/ 54 h 56"/>
                  <a:gd name="T22" fmla="*/ 50 w 50"/>
                  <a:gd name="T23"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6">
                    <a:moveTo>
                      <a:pt x="50" y="53"/>
                    </a:moveTo>
                    <a:cubicBezTo>
                      <a:pt x="50" y="43"/>
                      <a:pt x="43" y="34"/>
                      <a:pt x="34" y="30"/>
                    </a:cubicBezTo>
                    <a:cubicBezTo>
                      <a:pt x="38" y="28"/>
                      <a:pt x="41" y="22"/>
                      <a:pt x="41" y="16"/>
                    </a:cubicBezTo>
                    <a:cubicBezTo>
                      <a:pt x="41" y="7"/>
                      <a:pt x="34" y="0"/>
                      <a:pt x="25" y="0"/>
                    </a:cubicBezTo>
                    <a:cubicBezTo>
                      <a:pt x="16" y="0"/>
                      <a:pt x="9" y="7"/>
                      <a:pt x="9" y="16"/>
                    </a:cubicBezTo>
                    <a:cubicBezTo>
                      <a:pt x="9" y="22"/>
                      <a:pt x="12" y="28"/>
                      <a:pt x="16" y="30"/>
                    </a:cubicBezTo>
                    <a:cubicBezTo>
                      <a:pt x="7" y="34"/>
                      <a:pt x="0" y="43"/>
                      <a:pt x="0" y="54"/>
                    </a:cubicBezTo>
                    <a:cubicBezTo>
                      <a:pt x="0" y="55"/>
                      <a:pt x="1" y="56"/>
                      <a:pt x="2" y="56"/>
                    </a:cubicBezTo>
                    <a:cubicBezTo>
                      <a:pt x="48" y="56"/>
                      <a:pt x="48" y="56"/>
                      <a:pt x="48" y="56"/>
                    </a:cubicBezTo>
                    <a:cubicBezTo>
                      <a:pt x="48" y="56"/>
                      <a:pt x="48" y="56"/>
                      <a:pt x="48" y="56"/>
                    </a:cubicBezTo>
                    <a:cubicBezTo>
                      <a:pt x="49" y="56"/>
                      <a:pt x="50" y="55"/>
                      <a:pt x="50" y="54"/>
                    </a:cubicBezTo>
                    <a:cubicBezTo>
                      <a:pt x="50" y="54"/>
                      <a:pt x="50" y="54"/>
                      <a:pt x="5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grpSp>
        <p:sp>
          <p:nvSpPr>
            <p:cNvPr id="181" name="图形"/>
            <p:cNvSpPr/>
            <p:nvPr/>
          </p:nvSpPr>
          <p:spPr>
            <a:xfrm rot="16200000">
              <a:off x="22330" y="3324"/>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82" name="图形"/>
            <p:cNvSpPr/>
            <p:nvPr/>
          </p:nvSpPr>
          <p:spPr>
            <a:xfrm rot="16200000">
              <a:off x="21786" y="4215"/>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6</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sp>
          <p:nvSpPr>
            <p:cNvPr id="183" name="图形"/>
            <p:cNvSpPr/>
            <p:nvPr/>
          </p:nvSpPr>
          <p:spPr bwMode="auto">
            <a:xfrm>
              <a:off x="22436" y="3627"/>
              <a:ext cx="131" cy="135"/>
            </a:xfrm>
            <a:custGeom>
              <a:avLst/>
              <a:gdLst>
                <a:gd name="T0" fmla="*/ 12 w 35"/>
                <a:gd name="T1" fmla="*/ 0 h 36"/>
                <a:gd name="T2" fmla="*/ 0 w 35"/>
                <a:gd name="T3" fmla="*/ 21 h 36"/>
                <a:gd name="T4" fmla="*/ 0 w 35"/>
                <a:gd name="T5" fmla="*/ 23 h 36"/>
                <a:gd name="T6" fmla="*/ 2 w 35"/>
                <a:gd name="T7" fmla="*/ 24 h 36"/>
                <a:gd name="T8" fmla="*/ 16 w 35"/>
                <a:gd name="T9" fmla="*/ 22 h 36"/>
                <a:gd name="T10" fmla="*/ 21 w 35"/>
                <a:gd name="T11" fmla="*/ 35 h 36"/>
                <a:gd name="T12" fmla="*/ 23 w 35"/>
                <a:gd name="T13" fmla="*/ 36 h 36"/>
                <a:gd name="T14" fmla="*/ 23 w 35"/>
                <a:gd name="T15" fmla="*/ 36 h 36"/>
                <a:gd name="T16" fmla="*/ 24 w 35"/>
                <a:gd name="T17" fmla="*/ 35 h 36"/>
                <a:gd name="T18" fmla="*/ 35 w 35"/>
                <a:gd name="T19" fmla="*/ 18 h 36"/>
                <a:gd name="T20" fmla="*/ 12 w 3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12" y="0"/>
                  </a:moveTo>
                  <a:cubicBezTo>
                    <a:pt x="0" y="21"/>
                    <a:pt x="0" y="21"/>
                    <a:pt x="0" y="21"/>
                  </a:cubicBezTo>
                  <a:cubicBezTo>
                    <a:pt x="0" y="22"/>
                    <a:pt x="0" y="22"/>
                    <a:pt x="0" y="23"/>
                  </a:cubicBezTo>
                  <a:cubicBezTo>
                    <a:pt x="1" y="24"/>
                    <a:pt x="2" y="24"/>
                    <a:pt x="2" y="24"/>
                  </a:cubicBezTo>
                  <a:cubicBezTo>
                    <a:pt x="16" y="22"/>
                    <a:pt x="16" y="22"/>
                    <a:pt x="16" y="22"/>
                  </a:cubicBezTo>
                  <a:cubicBezTo>
                    <a:pt x="21" y="35"/>
                    <a:pt x="21" y="35"/>
                    <a:pt x="21" y="35"/>
                  </a:cubicBezTo>
                  <a:cubicBezTo>
                    <a:pt x="21" y="35"/>
                    <a:pt x="22" y="36"/>
                    <a:pt x="23" y="36"/>
                  </a:cubicBezTo>
                  <a:cubicBezTo>
                    <a:pt x="23" y="36"/>
                    <a:pt x="23" y="36"/>
                    <a:pt x="23" y="36"/>
                  </a:cubicBezTo>
                  <a:cubicBezTo>
                    <a:pt x="23" y="36"/>
                    <a:pt x="24" y="36"/>
                    <a:pt x="24" y="35"/>
                  </a:cubicBezTo>
                  <a:cubicBezTo>
                    <a:pt x="35" y="18"/>
                    <a:pt x="35" y="18"/>
                    <a:pt x="35" y="18"/>
                  </a:cubicBezTo>
                  <a:cubicBezTo>
                    <a:pt x="25" y="15"/>
                    <a:pt x="17" y="8"/>
                    <a:pt x="1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84" name="图形"/>
            <p:cNvSpPr/>
            <p:nvPr/>
          </p:nvSpPr>
          <p:spPr bwMode="auto">
            <a:xfrm>
              <a:off x="22664" y="3631"/>
              <a:ext cx="126" cy="131"/>
            </a:xfrm>
            <a:custGeom>
              <a:avLst/>
              <a:gdLst>
                <a:gd name="T0" fmla="*/ 34 w 34"/>
                <a:gd name="T1" fmla="*/ 20 h 35"/>
                <a:gd name="T2" fmla="*/ 22 w 34"/>
                <a:gd name="T3" fmla="*/ 0 h 35"/>
                <a:gd name="T4" fmla="*/ 0 w 34"/>
                <a:gd name="T5" fmla="*/ 17 h 35"/>
                <a:gd name="T6" fmla="*/ 10 w 34"/>
                <a:gd name="T7" fmla="*/ 34 h 35"/>
                <a:gd name="T8" fmla="*/ 12 w 34"/>
                <a:gd name="T9" fmla="*/ 35 h 35"/>
                <a:gd name="T10" fmla="*/ 12 w 34"/>
                <a:gd name="T11" fmla="*/ 35 h 35"/>
                <a:gd name="T12" fmla="*/ 13 w 34"/>
                <a:gd name="T13" fmla="*/ 34 h 35"/>
                <a:gd name="T14" fmla="*/ 18 w 34"/>
                <a:gd name="T15" fmla="*/ 21 h 35"/>
                <a:gd name="T16" fmla="*/ 32 w 34"/>
                <a:gd name="T17" fmla="*/ 23 h 35"/>
                <a:gd name="T18" fmla="*/ 34 w 34"/>
                <a:gd name="T19" fmla="*/ 22 h 35"/>
                <a:gd name="T20" fmla="*/ 34 w 34"/>
                <a:gd name="T21"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34" y="20"/>
                  </a:moveTo>
                  <a:cubicBezTo>
                    <a:pt x="22" y="0"/>
                    <a:pt x="22" y="0"/>
                    <a:pt x="22" y="0"/>
                  </a:cubicBezTo>
                  <a:cubicBezTo>
                    <a:pt x="17" y="8"/>
                    <a:pt x="9" y="14"/>
                    <a:pt x="0" y="17"/>
                  </a:cubicBezTo>
                  <a:cubicBezTo>
                    <a:pt x="10" y="34"/>
                    <a:pt x="10" y="34"/>
                    <a:pt x="10" y="34"/>
                  </a:cubicBezTo>
                  <a:cubicBezTo>
                    <a:pt x="10" y="35"/>
                    <a:pt x="11" y="35"/>
                    <a:pt x="12" y="35"/>
                  </a:cubicBezTo>
                  <a:cubicBezTo>
                    <a:pt x="12" y="35"/>
                    <a:pt x="12" y="35"/>
                    <a:pt x="12" y="35"/>
                  </a:cubicBezTo>
                  <a:cubicBezTo>
                    <a:pt x="13" y="35"/>
                    <a:pt x="13" y="34"/>
                    <a:pt x="13" y="34"/>
                  </a:cubicBezTo>
                  <a:cubicBezTo>
                    <a:pt x="18" y="21"/>
                    <a:pt x="18" y="21"/>
                    <a:pt x="18" y="21"/>
                  </a:cubicBezTo>
                  <a:cubicBezTo>
                    <a:pt x="32" y="23"/>
                    <a:pt x="32" y="23"/>
                    <a:pt x="32" y="23"/>
                  </a:cubicBezTo>
                  <a:cubicBezTo>
                    <a:pt x="33" y="23"/>
                    <a:pt x="34" y="23"/>
                    <a:pt x="34" y="22"/>
                  </a:cubicBezTo>
                  <a:cubicBezTo>
                    <a:pt x="34" y="21"/>
                    <a:pt x="34" y="21"/>
                    <a:pt x="34"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85" name="图形"/>
            <p:cNvSpPr>
              <a:spLocks noEditPoints="1"/>
            </p:cNvSpPr>
            <p:nvPr/>
          </p:nvSpPr>
          <p:spPr bwMode="auto">
            <a:xfrm>
              <a:off x="22474" y="3403"/>
              <a:ext cx="283" cy="283"/>
            </a:xfrm>
            <a:custGeom>
              <a:avLst/>
              <a:gdLst>
                <a:gd name="T0" fmla="*/ 76 w 76"/>
                <a:gd name="T1" fmla="*/ 38 h 76"/>
                <a:gd name="T2" fmla="*/ 38 w 76"/>
                <a:gd name="T3" fmla="*/ 0 h 76"/>
                <a:gd name="T4" fmla="*/ 0 w 76"/>
                <a:gd name="T5" fmla="*/ 38 h 76"/>
                <a:gd name="T6" fmla="*/ 38 w 76"/>
                <a:gd name="T7" fmla="*/ 76 h 76"/>
                <a:gd name="T8" fmla="*/ 76 w 76"/>
                <a:gd name="T9" fmla="*/ 38 h 76"/>
                <a:gd name="T10" fmla="*/ 57 w 76"/>
                <a:gd name="T11" fmla="*/ 34 h 76"/>
                <a:gd name="T12" fmla="*/ 48 w 76"/>
                <a:gd name="T13" fmla="*/ 41 h 76"/>
                <a:gd name="T14" fmla="*/ 52 w 76"/>
                <a:gd name="T15" fmla="*/ 53 h 76"/>
                <a:gd name="T16" fmla="*/ 51 w 76"/>
                <a:gd name="T17" fmla="*/ 56 h 76"/>
                <a:gd name="T18" fmla="*/ 50 w 76"/>
                <a:gd name="T19" fmla="*/ 56 h 76"/>
                <a:gd name="T20" fmla="*/ 49 w 76"/>
                <a:gd name="T21" fmla="*/ 56 h 76"/>
                <a:gd name="T22" fmla="*/ 38 w 76"/>
                <a:gd name="T23" fmla="*/ 49 h 76"/>
                <a:gd name="T24" fmla="*/ 27 w 76"/>
                <a:gd name="T25" fmla="*/ 56 h 76"/>
                <a:gd name="T26" fmla="*/ 25 w 76"/>
                <a:gd name="T27" fmla="*/ 56 h 76"/>
                <a:gd name="T28" fmla="*/ 24 w 76"/>
                <a:gd name="T29" fmla="*/ 53 h 76"/>
                <a:gd name="T30" fmla="*/ 28 w 76"/>
                <a:gd name="T31" fmla="*/ 41 h 76"/>
                <a:gd name="T32" fmla="*/ 19 w 76"/>
                <a:gd name="T33" fmla="*/ 34 h 76"/>
                <a:gd name="T34" fmla="*/ 18 w 76"/>
                <a:gd name="T35" fmla="*/ 31 h 76"/>
                <a:gd name="T36" fmla="*/ 20 w 76"/>
                <a:gd name="T37" fmla="*/ 30 h 76"/>
                <a:gd name="T38" fmla="*/ 31 w 76"/>
                <a:gd name="T39" fmla="*/ 30 h 76"/>
                <a:gd name="T40" fmla="*/ 36 w 76"/>
                <a:gd name="T41" fmla="*/ 19 h 76"/>
                <a:gd name="T42" fmla="*/ 40 w 76"/>
                <a:gd name="T43" fmla="*/ 19 h 76"/>
                <a:gd name="T44" fmla="*/ 45 w 76"/>
                <a:gd name="T45" fmla="*/ 30 h 76"/>
                <a:gd name="T46" fmla="*/ 56 w 76"/>
                <a:gd name="T47" fmla="*/ 30 h 76"/>
                <a:gd name="T48" fmla="*/ 58 w 76"/>
                <a:gd name="T49" fmla="*/ 31 h 76"/>
                <a:gd name="T50" fmla="*/ 57 w 76"/>
                <a:gd name="T51" fmla="*/ 3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76">
                  <a:moveTo>
                    <a:pt x="76" y="38"/>
                  </a:moveTo>
                  <a:cubicBezTo>
                    <a:pt x="76" y="17"/>
                    <a:pt x="59" y="0"/>
                    <a:pt x="38" y="0"/>
                  </a:cubicBezTo>
                  <a:cubicBezTo>
                    <a:pt x="17" y="0"/>
                    <a:pt x="0" y="17"/>
                    <a:pt x="0" y="38"/>
                  </a:cubicBezTo>
                  <a:cubicBezTo>
                    <a:pt x="0" y="59"/>
                    <a:pt x="17" y="76"/>
                    <a:pt x="38" y="76"/>
                  </a:cubicBezTo>
                  <a:cubicBezTo>
                    <a:pt x="59" y="76"/>
                    <a:pt x="76" y="59"/>
                    <a:pt x="76" y="38"/>
                  </a:cubicBezTo>
                  <a:close/>
                  <a:moveTo>
                    <a:pt x="57" y="34"/>
                  </a:moveTo>
                  <a:cubicBezTo>
                    <a:pt x="48" y="41"/>
                    <a:pt x="48" y="41"/>
                    <a:pt x="48" y="41"/>
                  </a:cubicBezTo>
                  <a:cubicBezTo>
                    <a:pt x="52" y="53"/>
                    <a:pt x="52" y="53"/>
                    <a:pt x="52" y="53"/>
                  </a:cubicBezTo>
                  <a:cubicBezTo>
                    <a:pt x="52" y="54"/>
                    <a:pt x="52" y="55"/>
                    <a:pt x="51" y="56"/>
                  </a:cubicBezTo>
                  <a:cubicBezTo>
                    <a:pt x="51" y="56"/>
                    <a:pt x="50" y="56"/>
                    <a:pt x="50" y="56"/>
                  </a:cubicBezTo>
                  <a:cubicBezTo>
                    <a:pt x="50" y="56"/>
                    <a:pt x="49" y="56"/>
                    <a:pt x="49" y="56"/>
                  </a:cubicBezTo>
                  <a:cubicBezTo>
                    <a:pt x="38" y="49"/>
                    <a:pt x="38" y="49"/>
                    <a:pt x="38" y="49"/>
                  </a:cubicBezTo>
                  <a:cubicBezTo>
                    <a:pt x="27" y="56"/>
                    <a:pt x="27" y="56"/>
                    <a:pt x="27" y="56"/>
                  </a:cubicBezTo>
                  <a:cubicBezTo>
                    <a:pt x="26" y="56"/>
                    <a:pt x="25" y="56"/>
                    <a:pt x="25" y="56"/>
                  </a:cubicBezTo>
                  <a:cubicBezTo>
                    <a:pt x="24" y="55"/>
                    <a:pt x="24" y="54"/>
                    <a:pt x="24" y="53"/>
                  </a:cubicBezTo>
                  <a:cubicBezTo>
                    <a:pt x="28" y="41"/>
                    <a:pt x="28" y="41"/>
                    <a:pt x="28" y="41"/>
                  </a:cubicBezTo>
                  <a:cubicBezTo>
                    <a:pt x="19" y="34"/>
                    <a:pt x="19" y="34"/>
                    <a:pt x="19" y="34"/>
                  </a:cubicBezTo>
                  <a:cubicBezTo>
                    <a:pt x="18" y="33"/>
                    <a:pt x="18" y="32"/>
                    <a:pt x="18" y="31"/>
                  </a:cubicBezTo>
                  <a:cubicBezTo>
                    <a:pt x="18" y="31"/>
                    <a:pt x="19" y="30"/>
                    <a:pt x="20" y="30"/>
                  </a:cubicBezTo>
                  <a:cubicBezTo>
                    <a:pt x="31" y="30"/>
                    <a:pt x="31" y="30"/>
                    <a:pt x="31" y="30"/>
                  </a:cubicBezTo>
                  <a:cubicBezTo>
                    <a:pt x="36" y="19"/>
                    <a:pt x="36" y="19"/>
                    <a:pt x="36" y="19"/>
                  </a:cubicBezTo>
                  <a:cubicBezTo>
                    <a:pt x="37" y="18"/>
                    <a:pt x="39" y="18"/>
                    <a:pt x="40" y="19"/>
                  </a:cubicBezTo>
                  <a:cubicBezTo>
                    <a:pt x="45" y="30"/>
                    <a:pt x="45" y="30"/>
                    <a:pt x="45" y="30"/>
                  </a:cubicBezTo>
                  <a:cubicBezTo>
                    <a:pt x="56" y="30"/>
                    <a:pt x="56" y="30"/>
                    <a:pt x="56" y="30"/>
                  </a:cubicBezTo>
                  <a:cubicBezTo>
                    <a:pt x="57" y="30"/>
                    <a:pt x="58" y="31"/>
                    <a:pt x="58" y="31"/>
                  </a:cubicBezTo>
                  <a:cubicBezTo>
                    <a:pt x="58" y="32"/>
                    <a:pt x="58" y="33"/>
                    <a:pt x="57"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86" name="图形"/>
            <p:cNvSpPr/>
            <p:nvPr/>
          </p:nvSpPr>
          <p:spPr>
            <a:xfrm rot="16200000">
              <a:off x="3640" y="3358"/>
              <a:ext cx="568" cy="569"/>
            </a:xfrm>
            <a:prstGeom prst="ellipse">
              <a:avLst/>
            </a:prstGeom>
            <a:solidFill>
              <a:srgbClr val="B72B30"/>
            </a:solidFill>
            <a:ln w="22225" cap="flat" cmpd="sng" algn="ctr">
              <a:gradFill>
                <a:gsLst>
                  <a:gs pos="0">
                    <a:schemeClr val="accent1"/>
                  </a:gs>
                  <a:gs pos="100000">
                    <a:schemeClr val="accent2"/>
                  </a:gs>
                </a:gsLst>
                <a:lin ang="5400000" scaled="1"/>
              </a:gradFill>
              <a:prstDash val="solid"/>
              <a:miter lim="800000"/>
            </a:ln>
            <a:effectLst>
              <a:outerShdw blurRad="215900" sx="104000" sy="104000" algn="ctr"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dirty="0">
                <a:solidFill>
                  <a:schemeClr val="tx1">
                    <a:lumMod val="75000"/>
                    <a:lumOff val="25000"/>
                  </a:schemeClr>
                </a:solidFill>
                <a:latin typeface="字魂58号-创中黑" panose="00000500000000000000" charset="-122"/>
                <a:cs typeface="字魂58号-创中黑" panose="00000500000000000000" charset="-122"/>
              </a:endParaRPr>
            </a:p>
          </p:txBody>
        </p:sp>
        <p:sp>
          <p:nvSpPr>
            <p:cNvPr id="187" name="图形"/>
            <p:cNvSpPr/>
            <p:nvPr/>
          </p:nvSpPr>
          <p:spPr>
            <a:xfrm rot="16200000">
              <a:off x="3096" y="4249"/>
              <a:ext cx="1652" cy="553"/>
            </a:xfrm>
            <a:prstGeom prst="flowChartOnlineStorage">
              <a:avLst/>
            </a:prstGeom>
            <a:gradFill>
              <a:gsLst>
                <a:gs pos="28000">
                  <a:schemeClr val="accent1"/>
                </a:gs>
                <a:gs pos="100000">
                  <a:schemeClr val="accent2"/>
                </a:gs>
              </a:gsLst>
              <a:lin ang="2700000" scaled="0"/>
            </a:gradFill>
            <a:ln w="12700" cap="flat" cmpd="sng" algn="ctr">
              <a:noFill/>
              <a:prstDash val="solid"/>
              <a:miter lim="800000"/>
            </a:ln>
            <a:effectLst/>
          </p:spPr>
          <p:txBody>
            <a:bodyPr vert="vert" rtlCol="0" anchor="ctr"/>
            <a:lstStyle/>
            <a:p>
              <a:pPr algn="ctr"/>
              <a:r>
                <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rPr>
                <a:t>4</a:t>
              </a:r>
              <a:endParaRPr lang="en-US" kern="0" dirty="0">
                <a:solidFill>
                  <a:srgbClr val="B72B30"/>
                </a:solidFill>
                <a:latin typeface="思源黑体 CN Bold" panose="020B0800000000000000" charset="-122"/>
                <a:ea typeface="思源黑体 CN Bold" panose="020B0800000000000000" charset="-122"/>
                <a:cs typeface="字魂58号-创中黑" panose="00000500000000000000" charset="-122"/>
              </a:endParaRPr>
            </a:p>
          </p:txBody>
        </p:sp>
        <p:sp>
          <p:nvSpPr>
            <p:cNvPr id="188" name="图形"/>
            <p:cNvSpPr/>
            <p:nvPr/>
          </p:nvSpPr>
          <p:spPr bwMode="auto">
            <a:xfrm>
              <a:off x="3847" y="3506"/>
              <a:ext cx="153" cy="307"/>
            </a:xfrm>
            <a:custGeom>
              <a:avLst/>
              <a:gdLst>
                <a:gd name="T0" fmla="*/ 48 w 48"/>
                <a:gd name="T1" fmla="*/ 1 h 96"/>
                <a:gd name="T2" fmla="*/ 46 w 48"/>
                <a:gd name="T3" fmla="*/ 0 h 96"/>
                <a:gd name="T4" fmla="*/ 14 w 48"/>
                <a:gd name="T5" fmla="*/ 0 h 96"/>
                <a:gd name="T6" fmla="*/ 12 w 48"/>
                <a:gd name="T7" fmla="*/ 2 h 96"/>
                <a:gd name="T8" fmla="*/ 0 w 48"/>
                <a:gd name="T9" fmla="*/ 50 h 96"/>
                <a:gd name="T10" fmla="*/ 0 w 48"/>
                <a:gd name="T11" fmla="*/ 51 h 96"/>
                <a:gd name="T12" fmla="*/ 2 w 48"/>
                <a:gd name="T13" fmla="*/ 52 h 96"/>
                <a:gd name="T14" fmla="*/ 15 w 48"/>
                <a:gd name="T15" fmla="*/ 52 h 96"/>
                <a:gd name="T16" fmla="*/ 4 w 48"/>
                <a:gd name="T17" fmla="*/ 93 h 96"/>
                <a:gd name="T18" fmla="*/ 5 w 48"/>
                <a:gd name="T19" fmla="*/ 96 h 96"/>
                <a:gd name="T20" fmla="*/ 8 w 48"/>
                <a:gd name="T21" fmla="*/ 95 h 96"/>
                <a:gd name="T22" fmla="*/ 48 w 48"/>
                <a:gd name="T23" fmla="*/ 35 h 96"/>
                <a:gd name="T24" fmla="*/ 48 w 48"/>
                <a:gd name="T25" fmla="*/ 33 h 96"/>
                <a:gd name="T26" fmla="*/ 46 w 48"/>
                <a:gd name="T27" fmla="*/ 32 h 96"/>
                <a:gd name="T28" fmla="*/ 30 w 48"/>
                <a:gd name="T29" fmla="*/ 32 h 96"/>
                <a:gd name="T30" fmla="*/ 48 w 48"/>
                <a:gd name="T31" fmla="*/ 3 h 96"/>
                <a:gd name="T32" fmla="*/ 48 w 48"/>
                <a:gd name="T33"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96">
                  <a:moveTo>
                    <a:pt x="48" y="1"/>
                  </a:moveTo>
                  <a:cubicBezTo>
                    <a:pt x="47" y="0"/>
                    <a:pt x="47" y="0"/>
                    <a:pt x="46" y="0"/>
                  </a:cubicBezTo>
                  <a:cubicBezTo>
                    <a:pt x="14" y="0"/>
                    <a:pt x="14" y="0"/>
                    <a:pt x="14" y="0"/>
                  </a:cubicBezTo>
                  <a:cubicBezTo>
                    <a:pt x="13" y="0"/>
                    <a:pt x="12" y="1"/>
                    <a:pt x="12" y="2"/>
                  </a:cubicBezTo>
                  <a:cubicBezTo>
                    <a:pt x="0" y="50"/>
                    <a:pt x="0" y="50"/>
                    <a:pt x="0" y="50"/>
                  </a:cubicBezTo>
                  <a:cubicBezTo>
                    <a:pt x="0" y="50"/>
                    <a:pt x="0" y="51"/>
                    <a:pt x="0" y="51"/>
                  </a:cubicBezTo>
                  <a:cubicBezTo>
                    <a:pt x="1" y="52"/>
                    <a:pt x="1" y="52"/>
                    <a:pt x="2" y="52"/>
                  </a:cubicBezTo>
                  <a:cubicBezTo>
                    <a:pt x="15" y="52"/>
                    <a:pt x="15" y="52"/>
                    <a:pt x="15" y="52"/>
                  </a:cubicBezTo>
                  <a:cubicBezTo>
                    <a:pt x="4" y="93"/>
                    <a:pt x="4" y="93"/>
                    <a:pt x="4" y="93"/>
                  </a:cubicBezTo>
                  <a:cubicBezTo>
                    <a:pt x="4" y="94"/>
                    <a:pt x="4" y="95"/>
                    <a:pt x="5" y="96"/>
                  </a:cubicBezTo>
                  <a:cubicBezTo>
                    <a:pt x="6" y="96"/>
                    <a:pt x="7" y="96"/>
                    <a:pt x="8" y="95"/>
                  </a:cubicBezTo>
                  <a:cubicBezTo>
                    <a:pt x="48" y="35"/>
                    <a:pt x="48" y="35"/>
                    <a:pt x="48" y="35"/>
                  </a:cubicBezTo>
                  <a:cubicBezTo>
                    <a:pt x="48" y="34"/>
                    <a:pt x="48" y="34"/>
                    <a:pt x="48" y="33"/>
                  </a:cubicBezTo>
                  <a:cubicBezTo>
                    <a:pt x="47" y="32"/>
                    <a:pt x="47" y="32"/>
                    <a:pt x="46" y="32"/>
                  </a:cubicBezTo>
                  <a:cubicBezTo>
                    <a:pt x="30" y="32"/>
                    <a:pt x="30" y="32"/>
                    <a:pt x="30" y="32"/>
                  </a:cubicBezTo>
                  <a:cubicBezTo>
                    <a:pt x="48" y="3"/>
                    <a:pt x="48" y="3"/>
                    <a:pt x="48" y="3"/>
                  </a:cubicBezTo>
                  <a:cubicBezTo>
                    <a:pt x="48" y="2"/>
                    <a:pt x="48" y="2"/>
                    <a:pt x="48" y="1"/>
                  </a:cubicBez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lumMod val="75000"/>
                    <a:lumOff val="25000"/>
                  </a:schemeClr>
                </a:solidFill>
                <a:cs typeface="字魂58号-创中黑" panose="00000500000000000000" charset="-122"/>
              </a:endParaRPr>
            </a:p>
          </p:txBody>
        </p:sp>
        <p:sp>
          <p:nvSpPr>
            <p:cNvPr id="189" name="图形"/>
            <p:cNvSpPr/>
            <p:nvPr/>
          </p:nvSpPr>
          <p:spPr>
            <a:xfrm>
              <a:off x="13848"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90" name="图形"/>
            <p:cNvSpPr/>
            <p:nvPr/>
          </p:nvSpPr>
          <p:spPr>
            <a:xfrm>
              <a:off x="23222" y="3403"/>
              <a:ext cx="6984" cy="1879"/>
            </a:xfrm>
            <a:prstGeom prst="rect">
              <a:avLst/>
            </a:prstGeom>
          </p:spPr>
          <p:txBody>
            <a:bodyPr wrap="square" lIns="0" tIns="0" rIns="0" bIns="0">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在此处添加您的文本内容在此处添加您的文本内容在此处添加您的文本内容在此处添加您的文本内容在此处添加您的文本内容添加您的文本内容</a:t>
              </a:r>
              <a:endParaRPr lang="zh-CN" altLang="en-US" sz="1600" kern="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wipe(left)">
                                      <p:cBhvr>
                                        <p:cTn id="7" dur="500"/>
                                        <p:tgtEl>
                                          <p:spTgt spid="1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8"/>
                                        </p:tgtEl>
                                        <p:attrNameLst>
                                          <p:attrName>style.visibility</p:attrName>
                                        </p:attrNameLst>
                                      </p:cBhvr>
                                      <p:to>
                                        <p:strVal val="visible"/>
                                      </p:to>
                                    </p:set>
                                    <p:animEffect transition="in" filter="wipe(left)">
                                      <p:cBhvr>
                                        <p:cTn id="11"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descr="春节晚1会2"/>
          <p:cNvPicPr>
            <a:picLocks noChangeAspect="1"/>
          </p:cNvPicPr>
          <p:nvPr/>
        </p:nvPicPr>
        <p:blipFill>
          <a:blip r:embed="rId1"/>
          <a:srcRect l="9" t="19163" r="360" b="14399"/>
          <a:stretch>
            <a:fillRect/>
          </a:stretch>
        </p:blipFill>
        <p:spPr>
          <a:xfrm>
            <a:off x="0" y="0"/>
            <a:ext cx="21599525" cy="7198995"/>
          </a:xfrm>
          <a:custGeom>
            <a:avLst/>
            <a:gdLst/>
            <a:ahLst/>
            <a:cxnLst>
              <a:cxn ang="3">
                <a:pos x="hc" y="t"/>
              </a:cxn>
              <a:cxn ang="cd2">
                <a:pos x="l" y="vc"/>
              </a:cxn>
              <a:cxn ang="cd4">
                <a:pos x="hc" y="b"/>
              </a:cxn>
              <a:cxn ang="0">
                <a:pos x="r" y="vc"/>
              </a:cxn>
            </a:cxnLst>
            <a:rect l="l" t="t" r="r" b="b"/>
            <a:pathLst>
              <a:path w="34015" h="11337">
                <a:moveTo>
                  <a:pt x="0" y="0"/>
                </a:moveTo>
                <a:lnTo>
                  <a:pt x="34015" y="0"/>
                </a:lnTo>
                <a:lnTo>
                  <a:pt x="34015" y="11337"/>
                </a:lnTo>
                <a:lnTo>
                  <a:pt x="0" y="11337"/>
                </a:lnTo>
                <a:lnTo>
                  <a:pt x="0" y="0"/>
                </a:lnTo>
                <a:close/>
              </a:path>
            </a:pathLst>
          </a:custGeom>
        </p:spPr>
      </p:pic>
      <p:pic>
        <p:nvPicPr>
          <p:cNvPr id="8" name="图形" descr="春节t晚会2"/>
          <p:cNvPicPr>
            <a:picLocks noChangeAspect="1"/>
          </p:cNvPicPr>
          <p:nvPr/>
        </p:nvPicPr>
        <p:blipFill>
          <a:blip r:embed="rId2"/>
          <a:srcRect l="71809" t="60692"/>
          <a:stretch>
            <a:fillRect/>
          </a:stretch>
        </p:blipFill>
        <p:spPr>
          <a:xfrm>
            <a:off x="18231485" y="4852035"/>
            <a:ext cx="3368040" cy="2346960"/>
          </a:xfrm>
          <a:prstGeom prst="rect">
            <a:avLst/>
          </a:prstGeom>
        </p:spPr>
      </p:pic>
      <p:pic>
        <p:nvPicPr>
          <p:cNvPr id="19" name="图形"/>
          <p:cNvPicPr>
            <a:picLocks noChangeAspect="1"/>
          </p:cNvPicPr>
          <p:nvPr/>
        </p:nvPicPr>
        <p:blipFill>
          <a:blip r:embed="rId3"/>
          <a:stretch>
            <a:fillRect/>
          </a:stretch>
        </p:blipFill>
        <p:spPr>
          <a:xfrm>
            <a:off x="-8255" y="0"/>
            <a:ext cx="4667250" cy="6248400"/>
          </a:xfrm>
          <a:prstGeom prst="rect">
            <a:avLst/>
          </a:prstGeom>
        </p:spPr>
      </p:pic>
      <p:pic>
        <p:nvPicPr>
          <p:cNvPr id="2" name="图形" descr="春节t晚会2"/>
          <p:cNvPicPr>
            <a:picLocks noChangeAspect="1"/>
          </p:cNvPicPr>
          <p:nvPr/>
        </p:nvPicPr>
        <p:blipFill>
          <a:blip r:embed="rId2"/>
          <a:srcRect l="71809" t="60692"/>
          <a:stretch>
            <a:fillRect/>
          </a:stretch>
        </p:blipFill>
        <p:spPr>
          <a:xfrm flipH="1">
            <a:off x="-8255" y="4852035"/>
            <a:ext cx="3368040" cy="2346960"/>
          </a:xfrm>
          <a:prstGeom prst="rect">
            <a:avLst/>
          </a:prstGeom>
        </p:spPr>
      </p:pic>
      <p:pic>
        <p:nvPicPr>
          <p:cNvPr id="10" name="图形" descr="fg8"/>
          <p:cNvPicPr>
            <a:picLocks noChangeAspect="1"/>
          </p:cNvPicPr>
          <p:nvPr/>
        </p:nvPicPr>
        <p:blipFill>
          <a:blip r:embed="rId4"/>
          <a:srcRect l="62629" b="69757"/>
          <a:stretch>
            <a:fillRect/>
          </a:stretch>
        </p:blipFill>
        <p:spPr>
          <a:xfrm>
            <a:off x="18330545" y="635"/>
            <a:ext cx="3268980" cy="3969385"/>
          </a:xfrm>
          <a:prstGeom prst="rect">
            <a:avLst/>
          </a:prstGeom>
        </p:spPr>
      </p:pic>
      <p:sp>
        <p:nvSpPr>
          <p:cNvPr id="5" name="图形"/>
          <p:cNvSpPr/>
          <p:nvPr/>
        </p:nvSpPr>
        <p:spPr>
          <a:xfrm>
            <a:off x="7672070" y="2518410"/>
            <a:ext cx="9557385" cy="1506855"/>
          </a:xfrm>
          <a:prstGeom prst="rect">
            <a:avLst/>
          </a:prstGeom>
        </p:spPr>
        <p:txBody>
          <a:bodyPr wrap="square">
            <a:spAutoFit/>
          </a:bodyPr>
          <a:lstStyle/>
          <a:p>
            <a:pPr algn="dist"/>
            <a:r>
              <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晚会活动流程安排</a:t>
            </a:r>
            <a:endParaRPr lang="zh-CN" altLang="en-US" sz="92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7" name="图形"/>
          <p:cNvSpPr txBox="1"/>
          <p:nvPr/>
        </p:nvSpPr>
        <p:spPr>
          <a:xfrm>
            <a:off x="7767320" y="3638550"/>
            <a:ext cx="9328150" cy="829945"/>
          </a:xfrm>
          <a:prstGeom prst="rect">
            <a:avLst/>
          </a:prstGeom>
          <a:noFill/>
        </p:spPr>
        <p:txBody>
          <a:bodyPr wrap="square" rtlCol="0">
            <a:sp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a:t>
            </a:r>
            <a:endParaRPr kumimoji="0" lang="en-US" altLang="zh-CN" sz="1600" b="1" i="0" u="none" strike="noStrike" kern="1200" cap="none" spc="0" normalizeH="0" baseline="0" noProof="0" dirty="0">
              <a:ln>
                <a:noFill/>
              </a:ln>
              <a:gradFill>
                <a:gsLst>
                  <a:gs pos="0">
                    <a:srgbClr val="FFD56B"/>
                  </a:gs>
                  <a:gs pos="100000">
                    <a:srgbClr val="FFFE89"/>
                  </a:gs>
                </a:gsLst>
                <a:lin ang="5400000" scaled="0"/>
              </a:gra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12" name="图形"/>
          <p:cNvGrpSpPr/>
          <p:nvPr/>
        </p:nvGrpSpPr>
        <p:grpSpPr>
          <a:xfrm>
            <a:off x="3672840" y="1758950"/>
            <a:ext cx="3950970" cy="3418205"/>
            <a:chOff x="5784" y="2770"/>
            <a:chExt cx="6222" cy="5383"/>
          </a:xfrm>
        </p:grpSpPr>
        <p:pic>
          <p:nvPicPr>
            <p:cNvPr id="3" name="图形" descr="E:\09熊猫办公\001素材\020新年晚会\5db3bbfb0742b1572060155354.png5db3bbfb0742b1572060155354"/>
            <p:cNvPicPr>
              <a:picLocks noChangeAspect="1"/>
            </p:cNvPicPr>
            <p:nvPr/>
          </p:nvPicPr>
          <p:blipFill>
            <a:blip r:embed="rId5"/>
            <a:srcRect l="13610" t="5974" r="8770"/>
            <a:stretch>
              <a:fillRect/>
            </a:stretch>
          </p:blipFill>
          <p:spPr>
            <a:xfrm>
              <a:off x="5784" y="2770"/>
              <a:ext cx="6222" cy="5383"/>
            </a:xfrm>
            <a:prstGeom prst="rect">
              <a:avLst/>
            </a:prstGeom>
          </p:spPr>
        </p:pic>
        <p:sp>
          <p:nvSpPr>
            <p:cNvPr id="7" name="图形"/>
            <p:cNvSpPr txBox="1"/>
            <p:nvPr/>
          </p:nvSpPr>
          <p:spPr>
            <a:xfrm>
              <a:off x="7337" y="4063"/>
              <a:ext cx="2697" cy="22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rPr>
                <a:t>贰</a:t>
              </a:r>
              <a:endParaRPr kumimoji="0" lang="zh-CN" altLang="en-US" sz="8800" b="0" i="0" u="none" strike="noStrike" kern="1200" cap="none" spc="0" normalizeH="0" baseline="0" noProof="0" dirty="0">
                <a:ln>
                  <a:noFill/>
                </a:ln>
                <a:gradFill>
                  <a:gsLst>
                    <a:gs pos="0">
                      <a:srgbClr val="FFD56B"/>
                    </a:gs>
                    <a:gs pos="100000">
                      <a:srgbClr val="FFFE89"/>
                    </a:gs>
                  </a:gsLst>
                  <a:lin ang="5400000" scaled="0"/>
                </a:gradFill>
                <a:effectLst/>
                <a:uLnTx/>
                <a:uFillTx/>
                <a:latin typeface="三极榜书" panose="00000500000000000000" charset="-122"/>
                <a:ea typeface="三极榜书" panose="00000500000000000000" charset="-122"/>
                <a:cs typeface="思源黑体旧字形 Light" panose="020B0300000000000000" charset="-128"/>
              </a:endParaRPr>
            </a:p>
          </p:txBody>
        </p:sp>
      </p:grpSp>
      <p:pic>
        <p:nvPicPr>
          <p:cNvPr id="9" name="图形"/>
          <p:cNvPicPr>
            <a:picLocks noChangeAspect="1"/>
          </p:cNvPicPr>
          <p:nvPr/>
        </p:nvPicPr>
        <p:blipFill>
          <a:blip r:embed="rId6" cstate="print">
            <a:extLst>
              <a:ext uri="{28A0092B-C50C-407E-A947-70E740481C1C}">
                <a14:useLocalDpi xmlns:a14="http://schemas.microsoft.com/office/drawing/2010/main" val="0"/>
              </a:ext>
            </a:extLst>
          </a:blip>
          <a:srcRect l="-1600" r="-2494"/>
          <a:stretch>
            <a:fillRect/>
          </a:stretch>
        </p:blipFill>
        <p:spPr>
          <a:xfrm>
            <a:off x="14889480" y="5296076"/>
            <a:ext cx="4667250" cy="1420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图形"/>
          <p:cNvGrpSpPr/>
          <p:nvPr/>
        </p:nvGrpSpPr>
        <p:grpSpPr>
          <a:xfrm>
            <a:off x="1710055" y="2110740"/>
            <a:ext cx="17721580" cy="3478530"/>
            <a:chOff x="2693" y="3324"/>
            <a:chExt cx="27908" cy="5478"/>
          </a:xfrm>
        </p:grpSpPr>
        <p:grpSp>
          <p:nvGrpSpPr>
            <p:cNvPr id="109" name="组合 108"/>
            <p:cNvGrpSpPr/>
            <p:nvPr/>
          </p:nvGrpSpPr>
          <p:grpSpPr>
            <a:xfrm>
              <a:off x="2693" y="3324"/>
              <a:ext cx="27909" cy="5478"/>
              <a:chOff x="2693" y="3324"/>
              <a:chExt cx="27909" cy="5478"/>
            </a:xfrm>
          </p:grpSpPr>
          <p:grpSp>
            <p:nvGrpSpPr>
              <p:cNvPr id="2" name="图形"/>
              <p:cNvGrpSpPr/>
              <p:nvPr/>
            </p:nvGrpSpPr>
            <p:grpSpPr>
              <a:xfrm>
                <a:off x="3535" y="3324"/>
                <a:ext cx="1612" cy="5397"/>
                <a:chOff x="1531211" y="2406686"/>
                <a:chExt cx="1055998" cy="3536914"/>
              </a:xfrm>
            </p:grpSpPr>
            <p:cxnSp>
              <p:nvCxnSpPr>
                <p:cNvPr id="13" name="图形"/>
                <p:cNvCxnSpPr/>
                <p:nvPr/>
              </p:nvCxnSpPr>
              <p:spPr>
                <a:xfrm>
                  <a:off x="1531211" y="2460624"/>
                  <a:ext cx="0" cy="3482976"/>
                </a:xfrm>
                <a:prstGeom prst="line">
                  <a:avLst/>
                </a:prstGeom>
                <a:solidFill>
                  <a:schemeClr val="bg1"/>
                </a:solidFill>
                <a:ln>
                  <a:gradFill>
                    <a:gsLst>
                      <a:gs pos="0">
                        <a:schemeClr val="accent1"/>
                      </a:gs>
                      <a:gs pos="100000">
                        <a:schemeClr val="accent2"/>
                      </a:gs>
                    </a:gsLst>
                    <a:lin ang="5400000" scaled="1"/>
                  </a:gra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14" name="图形"/>
                <p:cNvSpPr txBox="1"/>
                <p:nvPr/>
              </p:nvSpPr>
              <p:spPr>
                <a:xfrm>
                  <a:off x="1666814" y="2406686"/>
                  <a:ext cx="920395" cy="857195"/>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rPr>
                    <a:t>01</a:t>
                  </a:r>
                  <a:endParaRPr lang="zh-CN" altLang="en-US"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endParaRPr>
                </a:p>
              </p:txBody>
            </p:sp>
          </p:grpSp>
          <p:grpSp>
            <p:nvGrpSpPr>
              <p:cNvPr id="15" name="图形"/>
              <p:cNvGrpSpPr/>
              <p:nvPr/>
            </p:nvGrpSpPr>
            <p:grpSpPr>
              <a:xfrm>
                <a:off x="10254" y="3324"/>
                <a:ext cx="1612" cy="5397"/>
                <a:chOff x="4009418" y="2406686"/>
                <a:chExt cx="1055998" cy="3536914"/>
              </a:xfrm>
            </p:grpSpPr>
            <p:sp>
              <p:nvSpPr>
                <p:cNvPr id="16" name="图形"/>
                <p:cNvSpPr txBox="1"/>
                <p:nvPr/>
              </p:nvSpPr>
              <p:spPr>
                <a:xfrm>
                  <a:off x="4145021" y="2406686"/>
                  <a:ext cx="920395" cy="857195"/>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0</a:t>
                  </a:r>
                  <a:r>
                    <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2</a:t>
                  </a:r>
                  <a:endPar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cxnSp>
              <p:nvCxnSpPr>
                <p:cNvPr id="17" name="图形"/>
                <p:cNvCxnSpPr/>
                <p:nvPr/>
              </p:nvCxnSpPr>
              <p:spPr>
                <a:xfrm>
                  <a:off x="4009418" y="2460624"/>
                  <a:ext cx="0" cy="3482976"/>
                </a:xfrm>
                <a:prstGeom prst="line">
                  <a:avLst/>
                </a:prstGeom>
                <a:solidFill>
                  <a:schemeClr val="bg1"/>
                </a:solidFill>
                <a:ln>
                  <a:gradFill>
                    <a:gsLst>
                      <a:gs pos="0">
                        <a:schemeClr val="accent1"/>
                      </a:gs>
                      <a:gs pos="100000">
                        <a:schemeClr val="accent2"/>
                      </a:gs>
                    </a:gsLst>
                    <a:lin ang="5400000" scaled="1"/>
                  </a:gra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cxnSp>
          </p:grpSp>
          <p:grpSp>
            <p:nvGrpSpPr>
              <p:cNvPr id="18" name="图形"/>
              <p:cNvGrpSpPr/>
              <p:nvPr/>
            </p:nvGrpSpPr>
            <p:grpSpPr>
              <a:xfrm>
                <a:off x="16973" y="3406"/>
                <a:ext cx="1612" cy="5385"/>
                <a:chOff x="6484859" y="2406686"/>
                <a:chExt cx="1055998" cy="3529294"/>
              </a:xfrm>
            </p:grpSpPr>
            <p:sp>
              <p:nvSpPr>
                <p:cNvPr id="19" name="图形"/>
                <p:cNvSpPr txBox="1"/>
                <p:nvPr/>
              </p:nvSpPr>
              <p:spPr>
                <a:xfrm>
                  <a:off x="6620462" y="2406686"/>
                  <a:ext cx="920395" cy="857255"/>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0</a:t>
                  </a:r>
                  <a:r>
                    <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3</a:t>
                  </a:r>
                  <a:endPar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cxnSp>
              <p:nvCxnSpPr>
                <p:cNvPr id="20" name="图形"/>
                <p:cNvCxnSpPr/>
                <p:nvPr/>
              </p:nvCxnSpPr>
              <p:spPr>
                <a:xfrm>
                  <a:off x="6484859" y="2460624"/>
                  <a:ext cx="0" cy="3475356"/>
                </a:xfrm>
                <a:prstGeom prst="line">
                  <a:avLst/>
                </a:prstGeom>
                <a:solidFill>
                  <a:schemeClr val="bg1"/>
                </a:solidFill>
                <a:ln>
                  <a:gradFill>
                    <a:gsLst>
                      <a:gs pos="0">
                        <a:schemeClr val="accent1"/>
                      </a:gs>
                      <a:gs pos="100000">
                        <a:schemeClr val="accent2"/>
                      </a:gs>
                    </a:gsLst>
                    <a:lin ang="5400000" scaled="1"/>
                  </a:gra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cxnSp>
          </p:grpSp>
          <p:grpSp>
            <p:nvGrpSpPr>
              <p:cNvPr id="21" name="图形"/>
              <p:cNvGrpSpPr/>
              <p:nvPr/>
            </p:nvGrpSpPr>
            <p:grpSpPr>
              <a:xfrm>
                <a:off x="23692" y="3406"/>
                <a:ext cx="1612" cy="5397"/>
                <a:chOff x="8957533" y="2406686"/>
                <a:chExt cx="1055995" cy="3536914"/>
              </a:xfrm>
            </p:grpSpPr>
            <p:cxnSp>
              <p:nvCxnSpPr>
                <p:cNvPr id="22" name="图形"/>
                <p:cNvCxnSpPr/>
                <p:nvPr/>
              </p:nvCxnSpPr>
              <p:spPr>
                <a:xfrm>
                  <a:off x="8957533" y="2460624"/>
                  <a:ext cx="0" cy="3482976"/>
                </a:xfrm>
                <a:prstGeom prst="line">
                  <a:avLst/>
                </a:prstGeom>
                <a:solidFill>
                  <a:schemeClr val="bg1"/>
                </a:solidFill>
                <a:ln>
                  <a:gradFill>
                    <a:gsLst>
                      <a:gs pos="0">
                        <a:schemeClr val="accent1"/>
                      </a:gs>
                      <a:gs pos="100000">
                        <a:schemeClr val="accent2"/>
                      </a:gs>
                    </a:gsLst>
                    <a:lin ang="5400000" scaled="1"/>
                  </a:gra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23" name="图形"/>
                <p:cNvSpPr txBox="1"/>
                <p:nvPr/>
              </p:nvSpPr>
              <p:spPr>
                <a:xfrm>
                  <a:off x="9093135" y="2406686"/>
                  <a:ext cx="920393" cy="857195"/>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0</a:t>
                  </a:r>
                  <a:r>
                    <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4</a:t>
                  </a:r>
                  <a:endParaRPr lang="en-US" altLang="zh-CN" sz="54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grpSp>
          <p:cxnSp>
            <p:nvCxnSpPr>
              <p:cNvPr id="24" name="图形"/>
              <p:cNvCxnSpPr/>
              <p:nvPr/>
            </p:nvCxnSpPr>
            <p:spPr>
              <a:xfrm>
                <a:off x="4018" y="7420"/>
                <a:ext cx="26585" cy="0"/>
              </a:xfrm>
              <a:prstGeom prst="line">
                <a:avLst/>
              </a:prstGeom>
              <a:ln>
                <a:gradFill>
                  <a:gsLst>
                    <a:gs pos="0">
                      <a:schemeClr val="accent1"/>
                    </a:gs>
                    <a:gs pos="100000">
                      <a:schemeClr val="accent2"/>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26" name="图形"/>
              <p:cNvSpPr/>
              <p:nvPr/>
            </p:nvSpPr>
            <p:spPr>
              <a:xfrm>
                <a:off x="2693" y="6587"/>
                <a:ext cx="1664" cy="1664"/>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27" name="图形"/>
              <p:cNvSpPr>
                <a:spLocks noEditPoints="1"/>
              </p:cNvSpPr>
              <p:nvPr/>
            </p:nvSpPr>
            <p:spPr bwMode="auto">
              <a:xfrm>
                <a:off x="3106" y="6950"/>
                <a:ext cx="839" cy="937"/>
              </a:xfrm>
              <a:custGeom>
                <a:avLst/>
                <a:gdLst>
                  <a:gd name="T0" fmla="*/ 401 w 426"/>
                  <a:gd name="T1" fmla="*/ 297 h 476"/>
                  <a:gd name="T2" fmla="*/ 314 w 426"/>
                  <a:gd name="T3" fmla="*/ 128 h 476"/>
                  <a:gd name="T4" fmla="*/ 329 w 426"/>
                  <a:gd name="T5" fmla="*/ 0 h 476"/>
                  <a:gd name="T6" fmla="*/ 251 w 426"/>
                  <a:gd name="T7" fmla="*/ 105 h 476"/>
                  <a:gd name="T8" fmla="*/ 251 w 426"/>
                  <a:gd name="T9" fmla="*/ 160 h 476"/>
                  <a:gd name="T10" fmla="*/ 190 w 426"/>
                  <a:gd name="T11" fmla="*/ 122 h 476"/>
                  <a:gd name="T12" fmla="*/ 175 w 426"/>
                  <a:gd name="T13" fmla="*/ 133 h 476"/>
                  <a:gd name="T14" fmla="*/ 205 w 426"/>
                  <a:gd name="T15" fmla="*/ 105 h 476"/>
                  <a:gd name="T16" fmla="*/ 97 w 426"/>
                  <a:gd name="T17" fmla="*/ 105 h 476"/>
                  <a:gd name="T18" fmla="*/ 67 w 426"/>
                  <a:gd name="T19" fmla="*/ 128 h 476"/>
                  <a:gd name="T20" fmla="*/ 39 w 426"/>
                  <a:gd name="T21" fmla="*/ 297 h 476"/>
                  <a:gd name="T22" fmla="*/ 0 w 426"/>
                  <a:gd name="T23" fmla="*/ 476 h 476"/>
                  <a:gd name="T24" fmla="*/ 164 w 426"/>
                  <a:gd name="T25" fmla="*/ 414 h 476"/>
                  <a:gd name="T26" fmla="*/ 175 w 426"/>
                  <a:gd name="T27" fmla="*/ 243 h 476"/>
                  <a:gd name="T28" fmla="*/ 236 w 426"/>
                  <a:gd name="T29" fmla="*/ 273 h 476"/>
                  <a:gd name="T30" fmla="*/ 251 w 426"/>
                  <a:gd name="T31" fmla="*/ 297 h 476"/>
                  <a:gd name="T32" fmla="*/ 256 w 426"/>
                  <a:gd name="T33" fmla="*/ 414 h 476"/>
                  <a:gd name="T34" fmla="*/ 426 w 426"/>
                  <a:gd name="T35" fmla="*/ 414 h 476"/>
                  <a:gd name="T36" fmla="*/ 14 w 426"/>
                  <a:gd name="T37" fmla="*/ 462 h 476"/>
                  <a:gd name="T38" fmla="*/ 155 w 426"/>
                  <a:gd name="T39" fmla="*/ 462 h 476"/>
                  <a:gd name="T40" fmla="*/ 235 w 426"/>
                  <a:gd name="T41" fmla="*/ 26 h 476"/>
                  <a:gd name="T42" fmla="*/ 235 w 426"/>
                  <a:gd name="T43" fmla="*/ 40 h 476"/>
                  <a:gd name="T44" fmla="*/ 235 w 426"/>
                  <a:gd name="T45" fmla="*/ 91 h 476"/>
                  <a:gd name="T46" fmla="*/ 300 w 426"/>
                  <a:gd name="T47" fmla="*/ 105 h 476"/>
                  <a:gd name="T48" fmla="*/ 265 w 426"/>
                  <a:gd name="T49" fmla="*/ 105 h 476"/>
                  <a:gd name="T50" fmla="*/ 221 w 426"/>
                  <a:gd name="T51" fmla="*/ 160 h 476"/>
                  <a:gd name="T52" fmla="*/ 205 w 426"/>
                  <a:gd name="T53" fmla="*/ 160 h 476"/>
                  <a:gd name="T54" fmla="*/ 221 w 426"/>
                  <a:gd name="T55" fmla="*/ 229 h 476"/>
                  <a:gd name="T56" fmla="*/ 205 w 426"/>
                  <a:gd name="T57" fmla="*/ 229 h 476"/>
                  <a:gd name="T58" fmla="*/ 217 w 426"/>
                  <a:gd name="T59" fmla="*/ 174 h 476"/>
                  <a:gd name="T60" fmla="*/ 190 w 426"/>
                  <a:gd name="T61" fmla="*/ 26 h 476"/>
                  <a:gd name="T62" fmla="*/ 190 w 426"/>
                  <a:gd name="T63" fmla="*/ 14 h 476"/>
                  <a:gd name="T64" fmla="*/ 190 w 426"/>
                  <a:gd name="T65" fmla="*/ 91 h 476"/>
                  <a:gd name="T66" fmla="*/ 126 w 426"/>
                  <a:gd name="T67" fmla="*/ 105 h 476"/>
                  <a:gd name="T68" fmla="*/ 126 w 426"/>
                  <a:gd name="T69" fmla="*/ 128 h 476"/>
                  <a:gd name="T70" fmla="*/ 20 w 426"/>
                  <a:gd name="T71" fmla="*/ 414 h 476"/>
                  <a:gd name="T72" fmla="*/ 149 w 426"/>
                  <a:gd name="T73" fmla="*/ 414 h 476"/>
                  <a:gd name="T74" fmla="*/ 39 w 426"/>
                  <a:gd name="T75" fmla="*/ 250 h 476"/>
                  <a:gd name="T76" fmla="*/ 39 w 426"/>
                  <a:gd name="T77" fmla="*/ 236 h 476"/>
                  <a:gd name="T78" fmla="*/ 59 w 426"/>
                  <a:gd name="T79" fmla="*/ 210 h 476"/>
                  <a:gd name="T80" fmla="*/ 59 w 426"/>
                  <a:gd name="T81" fmla="*/ 198 h 476"/>
                  <a:gd name="T82" fmla="*/ 39 w 426"/>
                  <a:gd name="T83" fmla="*/ 172 h 476"/>
                  <a:gd name="T84" fmla="*/ 161 w 426"/>
                  <a:gd name="T85" fmla="*/ 160 h 476"/>
                  <a:gd name="T86" fmla="*/ 161 w 426"/>
                  <a:gd name="T87" fmla="*/ 174 h 476"/>
                  <a:gd name="T88" fmla="*/ 133 w 426"/>
                  <a:gd name="T89" fmla="*/ 243 h 476"/>
                  <a:gd name="T90" fmla="*/ 175 w 426"/>
                  <a:gd name="T91" fmla="*/ 229 h 476"/>
                  <a:gd name="T92" fmla="*/ 190 w 426"/>
                  <a:gd name="T93" fmla="*/ 229 h 476"/>
                  <a:gd name="T94" fmla="*/ 205 w 426"/>
                  <a:gd name="T95" fmla="*/ 259 h 476"/>
                  <a:gd name="T96" fmla="*/ 217 w 426"/>
                  <a:gd name="T97" fmla="*/ 243 h 476"/>
                  <a:gd name="T98" fmla="*/ 236 w 426"/>
                  <a:gd name="T99" fmla="*/ 229 h 476"/>
                  <a:gd name="T100" fmla="*/ 251 w 426"/>
                  <a:gd name="T101" fmla="*/ 229 h 476"/>
                  <a:gd name="T102" fmla="*/ 293 w 426"/>
                  <a:gd name="T103" fmla="*/ 243 h 476"/>
                  <a:gd name="T104" fmla="*/ 265 w 426"/>
                  <a:gd name="T105" fmla="*/ 174 h 476"/>
                  <a:gd name="T106" fmla="*/ 265 w 426"/>
                  <a:gd name="T107" fmla="*/ 160 h 476"/>
                  <a:gd name="T108" fmla="*/ 387 w 426"/>
                  <a:gd name="T109" fmla="*/ 172 h 476"/>
                  <a:gd name="T110" fmla="*/ 367 w 426"/>
                  <a:gd name="T111" fmla="*/ 198 h 476"/>
                  <a:gd name="T112" fmla="*/ 367 w 426"/>
                  <a:gd name="T113" fmla="*/ 210 h 476"/>
                  <a:gd name="T114" fmla="*/ 387 w 426"/>
                  <a:gd name="T115" fmla="*/ 236 h 476"/>
                  <a:gd name="T116" fmla="*/ 387 w 426"/>
                  <a:gd name="T117" fmla="*/ 250 h 476"/>
                  <a:gd name="T118" fmla="*/ 265 w 426"/>
                  <a:gd name="T119" fmla="*/ 243 h 476"/>
                  <a:gd name="T120" fmla="*/ 405 w 426"/>
                  <a:gd name="T121" fmla="*/ 414 h 476"/>
                  <a:gd name="T122" fmla="*/ 412 w 426"/>
                  <a:gd name="T123" fmla="*/ 462 h 476"/>
                  <a:gd name="T124" fmla="*/ 412 w 426"/>
                  <a:gd name="T125" fmla="*/ 42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6" h="476">
                    <a:moveTo>
                      <a:pt x="420" y="414"/>
                    </a:moveTo>
                    <a:lnTo>
                      <a:pt x="386" y="297"/>
                    </a:lnTo>
                    <a:lnTo>
                      <a:pt x="401" y="297"/>
                    </a:lnTo>
                    <a:lnTo>
                      <a:pt x="401" y="165"/>
                    </a:lnTo>
                    <a:lnTo>
                      <a:pt x="358" y="128"/>
                    </a:lnTo>
                    <a:lnTo>
                      <a:pt x="314" y="128"/>
                    </a:lnTo>
                    <a:lnTo>
                      <a:pt x="314" y="105"/>
                    </a:lnTo>
                    <a:lnTo>
                      <a:pt x="329" y="105"/>
                    </a:lnTo>
                    <a:lnTo>
                      <a:pt x="329" y="0"/>
                    </a:lnTo>
                    <a:lnTo>
                      <a:pt x="221" y="0"/>
                    </a:lnTo>
                    <a:lnTo>
                      <a:pt x="221" y="105"/>
                    </a:lnTo>
                    <a:lnTo>
                      <a:pt x="251" y="105"/>
                    </a:lnTo>
                    <a:lnTo>
                      <a:pt x="251" y="128"/>
                    </a:lnTo>
                    <a:lnTo>
                      <a:pt x="251" y="133"/>
                    </a:lnTo>
                    <a:lnTo>
                      <a:pt x="251" y="160"/>
                    </a:lnTo>
                    <a:lnTo>
                      <a:pt x="236" y="160"/>
                    </a:lnTo>
                    <a:lnTo>
                      <a:pt x="236" y="122"/>
                    </a:lnTo>
                    <a:lnTo>
                      <a:pt x="190" y="122"/>
                    </a:lnTo>
                    <a:lnTo>
                      <a:pt x="190" y="160"/>
                    </a:lnTo>
                    <a:lnTo>
                      <a:pt x="175" y="160"/>
                    </a:lnTo>
                    <a:lnTo>
                      <a:pt x="175" y="133"/>
                    </a:lnTo>
                    <a:lnTo>
                      <a:pt x="175" y="128"/>
                    </a:lnTo>
                    <a:lnTo>
                      <a:pt x="175" y="105"/>
                    </a:lnTo>
                    <a:lnTo>
                      <a:pt x="205" y="105"/>
                    </a:lnTo>
                    <a:lnTo>
                      <a:pt x="205" y="0"/>
                    </a:lnTo>
                    <a:lnTo>
                      <a:pt x="97" y="0"/>
                    </a:lnTo>
                    <a:lnTo>
                      <a:pt x="97" y="105"/>
                    </a:lnTo>
                    <a:lnTo>
                      <a:pt x="112" y="105"/>
                    </a:lnTo>
                    <a:lnTo>
                      <a:pt x="112" y="128"/>
                    </a:lnTo>
                    <a:lnTo>
                      <a:pt x="67" y="128"/>
                    </a:lnTo>
                    <a:lnTo>
                      <a:pt x="25" y="165"/>
                    </a:lnTo>
                    <a:lnTo>
                      <a:pt x="25" y="297"/>
                    </a:lnTo>
                    <a:lnTo>
                      <a:pt x="39" y="297"/>
                    </a:lnTo>
                    <a:lnTo>
                      <a:pt x="6" y="414"/>
                    </a:lnTo>
                    <a:lnTo>
                      <a:pt x="0" y="414"/>
                    </a:lnTo>
                    <a:lnTo>
                      <a:pt x="0" y="476"/>
                    </a:lnTo>
                    <a:lnTo>
                      <a:pt x="169" y="476"/>
                    </a:lnTo>
                    <a:lnTo>
                      <a:pt x="169" y="414"/>
                    </a:lnTo>
                    <a:lnTo>
                      <a:pt x="164" y="414"/>
                    </a:lnTo>
                    <a:lnTo>
                      <a:pt x="130" y="297"/>
                    </a:lnTo>
                    <a:lnTo>
                      <a:pt x="175" y="297"/>
                    </a:lnTo>
                    <a:lnTo>
                      <a:pt x="175" y="243"/>
                    </a:lnTo>
                    <a:lnTo>
                      <a:pt x="190" y="243"/>
                    </a:lnTo>
                    <a:lnTo>
                      <a:pt x="190" y="273"/>
                    </a:lnTo>
                    <a:lnTo>
                      <a:pt x="236" y="273"/>
                    </a:lnTo>
                    <a:lnTo>
                      <a:pt x="236" y="243"/>
                    </a:lnTo>
                    <a:lnTo>
                      <a:pt x="251" y="243"/>
                    </a:lnTo>
                    <a:lnTo>
                      <a:pt x="251" y="297"/>
                    </a:lnTo>
                    <a:lnTo>
                      <a:pt x="296" y="297"/>
                    </a:lnTo>
                    <a:lnTo>
                      <a:pt x="262" y="414"/>
                    </a:lnTo>
                    <a:lnTo>
                      <a:pt x="256" y="414"/>
                    </a:lnTo>
                    <a:lnTo>
                      <a:pt x="256" y="476"/>
                    </a:lnTo>
                    <a:lnTo>
                      <a:pt x="426" y="476"/>
                    </a:lnTo>
                    <a:lnTo>
                      <a:pt x="426" y="414"/>
                    </a:lnTo>
                    <a:lnTo>
                      <a:pt x="420" y="414"/>
                    </a:lnTo>
                    <a:close/>
                    <a:moveTo>
                      <a:pt x="155" y="462"/>
                    </a:moveTo>
                    <a:lnTo>
                      <a:pt x="14" y="462"/>
                    </a:lnTo>
                    <a:lnTo>
                      <a:pt x="14" y="428"/>
                    </a:lnTo>
                    <a:lnTo>
                      <a:pt x="155" y="428"/>
                    </a:lnTo>
                    <a:lnTo>
                      <a:pt x="155" y="462"/>
                    </a:lnTo>
                    <a:close/>
                    <a:moveTo>
                      <a:pt x="315" y="14"/>
                    </a:moveTo>
                    <a:lnTo>
                      <a:pt x="315" y="26"/>
                    </a:lnTo>
                    <a:lnTo>
                      <a:pt x="235" y="26"/>
                    </a:lnTo>
                    <a:lnTo>
                      <a:pt x="235" y="14"/>
                    </a:lnTo>
                    <a:lnTo>
                      <a:pt x="315" y="14"/>
                    </a:lnTo>
                    <a:close/>
                    <a:moveTo>
                      <a:pt x="235" y="40"/>
                    </a:moveTo>
                    <a:lnTo>
                      <a:pt x="315" y="40"/>
                    </a:lnTo>
                    <a:lnTo>
                      <a:pt x="315" y="91"/>
                    </a:lnTo>
                    <a:lnTo>
                      <a:pt x="235" y="91"/>
                    </a:lnTo>
                    <a:lnTo>
                      <a:pt x="235" y="40"/>
                    </a:lnTo>
                    <a:close/>
                    <a:moveTo>
                      <a:pt x="265" y="105"/>
                    </a:moveTo>
                    <a:lnTo>
                      <a:pt x="300" y="105"/>
                    </a:lnTo>
                    <a:lnTo>
                      <a:pt x="300" y="128"/>
                    </a:lnTo>
                    <a:lnTo>
                      <a:pt x="265" y="128"/>
                    </a:lnTo>
                    <a:lnTo>
                      <a:pt x="265" y="105"/>
                    </a:lnTo>
                    <a:close/>
                    <a:moveTo>
                      <a:pt x="205" y="136"/>
                    </a:moveTo>
                    <a:lnTo>
                      <a:pt x="221" y="136"/>
                    </a:lnTo>
                    <a:lnTo>
                      <a:pt x="221" y="160"/>
                    </a:lnTo>
                    <a:lnTo>
                      <a:pt x="217" y="160"/>
                    </a:lnTo>
                    <a:lnTo>
                      <a:pt x="208" y="160"/>
                    </a:lnTo>
                    <a:lnTo>
                      <a:pt x="205" y="160"/>
                    </a:lnTo>
                    <a:lnTo>
                      <a:pt x="205" y="136"/>
                    </a:lnTo>
                    <a:close/>
                    <a:moveTo>
                      <a:pt x="221" y="174"/>
                    </a:moveTo>
                    <a:lnTo>
                      <a:pt x="221" y="229"/>
                    </a:lnTo>
                    <a:lnTo>
                      <a:pt x="217" y="229"/>
                    </a:lnTo>
                    <a:lnTo>
                      <a:pt x="208" y="229"/>
                    </a:lnTo>
                    <a:lnTo>
                      <a:pt x="205" y="229"/>
                    </a:lnTo>
                    <a:lnTo>
                      <a:pt x="205" y="174"/>
                    </a:lnTo>
                    <a:lnTo>
                      <a:pt x="208" y="174"/>
                    </a:lnTo>
                    <a:lnTo>
                      <a:pt x="217" y="174"/>
                    </a:lnTo>
                    <a:lnTo>
                      <a:pt x="221" y="174"/>
                    </a:lnTo>
                    <a:close/>
                    <a:moveTo>
                      <a:pt x="190" y="14"/>
                    </a:moveTo>
                    <a:lnTo>
                      <a:pt x="190" y="26"/>
                    </a:lnTo>
                    <a:lnTo>
                      <a:pt x="111" y="26"/>
                    </a:lnTo>
                    <a:lnTo>
                      <a:pt x="111" y="14"/>
                    </a:lnTo>
                    <a:lnTo>
                      <a:pt x="190" y="14"/>
                    </a:lnTo>
                    <a:close/>
                    <a:moveTo>
                      <a:pt x="111" y="40"/>
                    </a:moveTo>
                    <a:lnTo>
                      <a:pt x="190" y="40"/>
                    </a:lnTo>
                    <a:lnTo>
                      <a:pt x="190" y="91"/>
                    </a:lnTo>
                    <a:lnTo>
                      <a:pt x="111" y="91"/>
                    </a:lnTo>
                    <a:lnTo>
                      <a:pt x="111" y="40"/>
                    </a:lnTo>
                    <a:close/>
                    <a:moveTo>
                      <a:pt x="126" y="105"/>
                    </a:moveTo>
                    <a:lnTo>
                      <a:pt x="161" y="105"/>
                    </a:lnTo>
                    <a:lnTo>
                      <a:pt x="161" y="128"/>
                    </a:lnTo>
                    <a:lnTo>
                      <a:pt x="126" y="128"/>
                    </a:lnTo>
                    <a:lnTo>
                      <a:pt x="126" y="105"/>
                    </a:lnTo>
                    <a:close/>
                    <a:moveTo>
                      <a:pt x="149" y="414"/>
                    </a:moveTo>
                    <a:lnTo>
                      <a:pt x="20" y="414"/>
                    </a:lnTo>
                    <a:lnTo>
                      <a:pt x="54" y="297"/>
                    </a:lnTo>
                    <a:lnTo>
                      <a:pt x="115" y="297"/>
                    </a:lnTo>
                    <a:lnTo>
                      <a:pt x="149" y="414"/>
                    </a:lnTo>
                    <a:close/>
                    <a:moveTo>
                      <a:pt x="161" y="283"/>
                    </a:moveTo>
                    <a:lnTo>
                      <a:pt x="39" y="283"/>
                    </a:lnTo>
                    <a:lnTo>
                      <a:pt x="39" y="250"/>
                    </a:lnTo>
                    <a:lnTo>
                      <a:pt x="59" y="250"/>
                    </a:lnTo>
                    <a:lnTo>
                      <a:pt x="59" y="236"/>
                    </a:lnTo>
                    <a:lnTo>
                      <a:pt x="39" y="236"/>
                    </a:lnTo>
                    <a:lnTo>
                      <a:pt x="39" y="224"/>
                    </a:lnTo>
                    <a:lnTo>
                      <a:pt x="59" y="224"/>
                    </a:lnTo>
                    <a:lnTo>
                      <a:pt x="59" y="210"/>
                    </a:lnTo>
                    <a:lnTo>
                      <a:pt x="39" y="210"/>
                    </a:lnTo>
                    <a:lnTo>
                      <a:pt x="39" y="198"/>
                    </a:lnTo>
                    <a:lnTo>
                      <a:pt x="59" y="198"/>
                    </a:lnTo>
                    <a:lnTo>
                      <a:pt x="59" y="184"/>
                    </a:lnTo>
                    <a:lnTo>
                      <a:pt x="39" y="184"/>
                    </a:lnTo>
                    <a:lnTo>
                      <a:pt x="39" y="172"/>
                    </a:lnTo>
                    <a:lnTo>
                      <a:pt x="72" y="142"/>
                    </a:lnTo>
                    <a:lnTo>
                      <a:pt x="161" y="142"/>
                    </a:lnTo>
                    <a:lnTo>
                      <a:pt x="161" y="160"/>
                    </a:lnTo>
                    <a:lnTo>
                      <a:pt x="133" y="160"/>
                    </a:lnTo>
                    <a:lnTo>
                      <a:pt x="133" y="174"/>
                    </a:lnTo>
                    <a:lnTo>
                      <a:pt x="161" y="174"/>
                    </a:lnTo>
                    <a:lnTo>
                      <a:pt x="161" y="229"/>
                    </a:lnTo>
                    <a:lnTo>
                      <a:pt x="133" y="229"/>
                    </a:lnTo>
                    <a:lnTo>
                      <a:pt x="133" y="243"/>
                    </a:lnTo>
                    <a:lnTo>
                      <a:pt x="161" y="243"/>
                    </a:lnTo>
                    <a:lnTo>
                      <a:pt x="161" y="283"/>
                    </a:lnTo>
                    <a:close/>
                    <a:moveTo>
                      <a:pt x="175" y="229"/>
                    </a:moveTo>
                    <a:lnTo>
                      <a:pt x="175" y="174"/>
                    </a:lnTo>
                    <a:lnTo>
                      <a:pt x="190" y="174"/>
                    </a:lnTo>
                    <a:lnTo>
                      <a:pt x="190" y="229"/>
                    </a:lnTo>
                    <a:lnTo>
                      <a:pt x="175" y="229"/>
                    </a:lnTo>
                    <a:close/>
                    <a:moveTo>
                      <a:pt x="221" y="259"/>
                    </a:moveTo>
                    <a:lnTo>
                      <a:pt x="205" y="259"/>
                    </a:lnTo>
                    <a:lnTo>
                      <a:pt x="205" y="243"/>
                    </a:lnTo>
                    <a:lnTo>
                      <a:pt x="208" y="243"/>
                    </a:lnTo>
                    <a:lnTo>
                      <a:pt x="217" y="243"/>
                    </a:lnTo>
                    <a:lnTo>
                      <a:pt x="221" y="243"/>
                    </a:lnTo>
                    <a:lnTo>
                      <a:pt x="221" y="259"/>
                    </a:lnTo>
                    <a:close/>
                    <a:moveTo>
                      <a:pt x="236" y="229"/>
                    </a:moveTo>
                    <a:lnTo>
                      <a:pt x="236" y="174"/>
                    </a:lnTo>
                    <a:lnTo>
                      <a:pt x="251" y="174"/>
                    </a:lnTo>
                    <a:lnTo>
                      <a:pt x="251" y="229"/>
                    </a:lnTo>
                    <a:lnTo>
                      <a:pt x="236" y="229"/>
                    </a:lnTo>
                    <a:close/>
                    <a:moveTo>
                      <a:pt x="265" y="243"/>
                    </a:moveTo>
                    <a:lnTo>
                      <a:pt x="293" y="243"/>
                    </a:lnTo>
                    <a:lnTo>
                      <a:pt x="293" y="229"/>
                    </a:lnTo>
                    <a:lnTo>
                      <a:pt x="265" y="229"/>
                    </a:lnTo>
                    <a:lnTo>
                      <a:pt x="265" y="174"/>
                    </a:lnTo>
                    <a:lnTo>
                      <a:pt x="293" y="174"/>
                    </a:lnTo>
                    <a:lnTo>
                      <a:pt x="293" y="160"/>
                    </a:lnTo>
                    <a:lnTo>
                      <a:pt x="265" y="160"/>
                    </a:lnTo>
                    <a:lnTo>
                      <a:pt x="265" y="142"/>
                    </a:lnTo>
                    <a:lnTo>
                      <a:pt x="353" y="142"/>
                    </a:lnTo>
                    <a:lnTo>
                      <a:pt x="387" y="172"/>
                    </a:lnTo>
                    <a:lnTo>
                      <a:pt x="387" y="184"/>
                    </a:lnTo>
                    <a:lnTo>
                      <a:pt x="367" y="184"/>
                    </a:lnTo>
                    <a:lnTo>
                      <a:pt x="367" y="198"/>
                    </a:lnTo>
                    <a:lnTo>
                      <a:pt x="387" y="198"/>
                    </a:lnTo>
                    <a:lnTo>
                      <a:pt x="387" y="210"/>
                    </a:lnTo>
                    <a:lnTo>
                      <a:pt x="367" y="210"/>
                    </a:lnTo>
                    <a:lnTo>
                      <a:pt x="367" y="224"/>
                    </a:lnTo>
                    <a:lnTo>
                      <a:pt x="387" y="224"/>
                    </a:lnTo>
                    <a:lnTo>
                      <a:pt x="387" y="236"/>
                    </a:lnTo>
                    <a:lnTo>
                      <a:pt x="367" y="236"/>
                    </a:lnTo>
                    <a:lnTo>
                      <a:pt x="367" y="250"/>
                    </a:lnTo>
                    <a:lnTo>
                      <a:pt x="387" y="250"/>
                    </a:lnTo>
                    <a:lnTo>
                      <a:pt x="387" y="283"/>
                    </a:lnTo>
                    <a:lnTo>
                      <a:pt x="265" y="283"/>
                    </a:lnTo>
                    <a:lnTo>
                      <a:pt x="265" y="243"/>
                    </a:lnTo>
                    <a:close/>
                    <a:moveTo>
                      <a:pt x="311" y="297"/>
                    </a:moveTo>
                    <a:lnTo>
                      <a:pt x="372" y="297"/>
                    </a:lnTo>
                    <a:lnTo>
                      <a:pt x="405" y="414"/>
                    </a:lnTo>
                    <a:lnTo>
                      <a:pt x="277" y="414"/>
                    </a:lnTo>
                    <a:lnTo>
                      <a:pt x="311" y="297"/>
                    </a:lnTo>
                    <a:close/>
                    <a:moveTo>
                      <a:pt x="412" y="462"/>
                    </a:moveTo>
                    <a:lnTo>
                      <a:pt x="270" y="462"/>
                    </a:lnTo>
                    <a:lnTo>
                      <a:pt x="270" y="428"/>
                    </a:lnTo>
                    <a:lnTo>
                      <a:pt x="412" y="428"/>
                    </a:lnTo>
                    <a:lnTo>
                      <a:pt x="412" y="462"/>
                    </a:lnTo>
                    <a:close/>
                  </a:path>
                </a:pathLst>
              </a:custGeom>
              <a:solidFill>
                <a:srgbClr val="B72B30"/>
              </a:solidFill>
              <a:ln>
                <a:noFill/>
              </a:ln>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29" name="图形"/>
              <p:cNvSpPr/>
              <p:nvPr/>
            </p:nvSpPr>
            <p:spPr>
              <a:xfrm>
                <a:off x="9415" y="6587"/>
                <a:ext cx="1664" cy="1664"/>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grpSp>
            <p:nvGrpSpPr>
              <p:cNvPr id="30" name="Group 36"/>
              <p:cNvGrpSpPr/>
              <p:nvPr/>
            </p:nvGrpSpPr>
            <p:grpSpPr>
              <a:xfrm>
                <a:off x="9798" y="6972"/>
                <a:ext cx="898" cy="894"/>
                <a:chOff x="2840038" y="4406900"/>
                <a:chExt cx="723900" cy="720725"/>
              </a:xfrm>
              <a:solidFill>
                <a:srgbClr val="B72B30"/>
              </a:solidFill>
            </p:grpSpPr>
            <p:sp>
              <p:nvSpPr>
                <p:cNvPr id="31" name="图形"/>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32" name="图形"/>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33" name="图形"/>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34" name="图形"/>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grpSp>
          <p:sp>
            <p:nvSpPr>
              <p:cNvPr id="36" name="图形"/>
              <p:cNvSpPr/>
              <p:nvPr/>
            </p:nvSpPr>
            <p:spPr>
              <a:xfrm>
                <a:off x="16137" y="6669"/>
                <a:ext cx="1664" cy="1664"/>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37" name="图形"/>
              <p:cNvSpPr>
                <a:spLocks noEditPoints="1"/>
              </p:cNvSpPr>
              <p:nvPr/>
            </p:nvSpPr>
            <p:spPr bwMode="auto">
              <a:xfrm>
                <a:off x="16446" y="7041"/>
                <a:ext cx="1045" cy="919"/>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B72B30"/>
              </a:solidFill>
              <a:ln>
                <a:noFill/>
              </a:ln>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39" name="图形"/>
              <p:cNvSpPr/>
              <p:nvPr/>
            </p:nvSpPr>
            <p:spPr>
              <a:xfrm>
                <a:off x="22859" y="6669"/>
                <a:ext cx="1667" cy="1667"/>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grpSp>
            <p:nvGrpSpPr>
              <p:cNvPr id="40" name="Group 46"/>
              <p:cNvGrpSpPr/>
              <p:nvPr/>
            </p:nvGrpSpPr>
            <p:grpSpPr>
              <a:xfrm>
                <a:off x="23322" y="7007"/>
                <a:ext cx="741" cy="955"/>
                <a:chOff x="8693150" y="3081338"/>
                <a:chExt cx="596901" cy="769938"/>
              </a:xfrm>
              <a:solidFill>
                <a:srgbClr val="B72B30"/>
              </a:solidFill>
            </p:grpSpPr>
            <p:sp>
              <p:nvSpPr>
                <p:cNvPr id="41" name="图形"/>
                <p:cNvSpPr>
                  <a:spLocks noEditPoints="1"/>
                </p:cNvSpPr>
                <p:nvPr/>
              </p:nvSpPr>
              <p:spPr bwMode="auto">
                <a:xfrm>
                  <a:off x="8693150" y="3081338"/>
                  <a:ext cx="508000" cy="769938"/>
                </a:xfrm>
                <a:custGeom>
                  <a:avLst/>
                  <a:gdLst>
                    <a:gd name="T0" fmla="*/ 217 w 320"/>
                    <a:gd name="T1" fmla="*/ 57 h 485"/>
                    <a:gd name="T2" fmla="*/ 181 w 320"/>
                    <a:gd name="T3" fmla="*/ 43 h 485"/>
                    <a:gd name="T4" fmla="*/ 182 w 320"/>
                    <a:gd name="T5" fmla="*/ 34 h 485"/>
                    <a:gd name="T6" fmla="*/ 182 w 320"/>
                    <a:gd name="T7" fmla="*/ 24 h 485"/>
                    <a:gd name="T8" fmla="*/ 173 w 320"/>
                    <a:gd name="T9" fmla="*/ 8 h 485"/>
                    <a:gd name="T10" fmla="*/ 159 w 320"/>
                    <a:gd name="T11" fmla="*/ 1 h 485"/>
                    <a:gd name="T12" fmla="*/ 154 w 320"/>
                    <a:gd name="T13" fmla="*/ 0 h 485"/>
                    <a:gd name="T14" fmla="*/ 147 w 320"/>
                    <a:gd name="T15" fmla="*/ 1 h 485"/>
                    <a:gd name="T16" fmla="*/ 133 w 320"/>
                    <a:gd name="T17" fmla="*/ 8 h 485"/>
                    <a:gd name="T18" fmla="*/ 125 w 320"/>
                    <a:gd name="T19" fmla="*/ 24 h 485"/>
                    <a:gd name="T20" fmla="*/ 125 w 320"/>
                    <a:gd name="T21" fmla="*/ 34 h 485"/>
                    <a:gd name="T22" fmla="*/ 106 w 320"/>
                    <a:gd name="T23" fmla="*/ 43 h 485"/>
                    <a:gd name="T24" fmla="*/ 92 w 320"/>
                    <a:gd name="T25" fmla="*/ 63 h 485"/>
                    <a:gd name="T26" fmla="*/ 16 w 320"/>
                    <a:gd name="T27" fmla="*/ 63 h 485"/>
                    <a:gd name="T28" fmla="*/ 6 w 320"/>
                    <a:gd name="T29" fmla="*/ 68 h 485"/>
                    <a:gd name="T30" fmla="*/ 0 w 320"/>
                    <a:gd name="T31" fmla="*/ 79 h 485"/>
                    <a:gd name="T32" fmla="*/ 1 w 320"/>
                    <a:gd name="T33" fmla="*/ 475 h 485"/>
                    <a:gd name="T34" fmla="*/ 16 w 320"/>
                    <a:gd name="T35" fmla="*/ 485 h 485"/>
                    <a:gd name="T36" fmla="*/ 310 w 320"/>
                    <a:gd name="T37" fmla="*/ 484 h 485"/>
                    <a:gd name="T38" fmla="*/ 320 w 320"/>
                    <a:gd name="T39" fmla="*/ 470 h 485"/>
                    <a:gd name="T40" fmla="*/ 319 w 320"/>
                    <a:gd name="T41" fmla="*/ 73 h 485"/>
                    <a:gd name="T42" fmla="*/ 305 w 320"/>
                    <a:gd name="T43" fmla="*/ 63 h 485"/>
                    <a:gd name="T44" fmla="*/ 134 w 320"/>
                    <a:gd name="T45" fmla="*/ 57 h 485"/>
                    <a:gd name="T46" fmla="*/ 144 w 320"/>
                    <a:gd name="T47" fmla="*/ 40 h 485"/>
                    <a:gd name="T48" fmla="*/ 138 w 320"/>
                    <a:gd name="T49" fmla="*/ 29 h 485"/>
                    <a:gd name="T50" fmla="*/ 143 w 320"/>
                    <a:gd name="T51" fmla="*/ 18 h 485"/>
                    <a:gd name="T52" fmla="*/ 154 w 320"/>
                    <a:gd name="T53" fmla="*/ 15 h 485"/>
                    <a:gd name="T54" fmla="*/ 163 w 320"/>
                    <a:gd name="T55" fmla="*/ 18 h 485"/>
                    <a:gd name="T56" fmla="*/ 168 w 320"/>
                    <a:gd name="T57" fmla="*/ 29 h 485"/>
                    <a:gd name="T58" fmla="*/ 162 w 320"/>
                    <a:gd name="T59" fmla="*/ 40 h 485"/>
                    <a:gd name="T60" fmla="*/ 203 w 320"/>
                    <a:gd name="T61" fmla="*/ 57 h 485"/>
                    <a:gd name="T62" fmla="*/ 106 w 320"/>
                    <a:gd name="T63" fmla="*/ 57 h 485"/>
                    <a:gd name="T64" fmla="*/ 217 w 320"/>
                    <a:gd name="T65" fmla="*/ 113 h 485"/>
                    <a:gd name="T66" fmla="*/ 279 w 320"/>
                    <a:gd name="T67" fmla="*/ 440 h 485"/>
                    <a:gd name="T68" fmla="*/ 92 w 320"/>
                    <a:gd name="T69" fmla="*/ 102 h 485"/>
                    <a:gd name="T70" fmla="*/ 306 w 320"/>
                    <a:gd name="T71" fmla="*/ 470 h 485"/>
                    <a:gd name="T72" fmla="*/ 304 w 320"/>
                    <a:gd name="T73" fmla="*/ 471 h 485"/>
                    <a:gd name="T74" fmla="*/ 15 w 320"/>
                    <a:gd name="T75" fmla="*/ 471 h 485"/>
                    <a:gd name="T76" fmla="*/ 15 w 320"/>
                    <a:gd name="T77" fmla="*/ 79 h 485"/>
                    <a:gd name="T78" fmla="*/ 16 w 320"/>
                    <a:gd name="T79" fmla="*/ 78 h 485"/>
                    <a:gd name="T80" fmla="*/ 92 w 320"/>
                    <a:gd name="T81" fmla="*/ 88 h 485"/>
                    <a:gd name="T82" fmla="*/ 293 w 320"/>
                    <a:gd name="T83" fmla="*/ 454 h 485"/>
                    <a:gd name="T84" fmla="*/ 217 w 320"/>
                    <a:gd name="T85" fmla="*/ 78 h 485"/>
                    <a:gd name="T86" fmla="*/ 306 w 320"/>
                    <a:gd name="T87" fmla="*/ 7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0" h="485">
                      <a:moveTo>
                        <a:pt x="305" y="63"/>
                      </a:moveTo>
                      <a:lnTo>
                        <a:pt x="217" y="63"/>
                      </a:lnTo>
                      <a:lnTo>
                        <a:pt x="217" y="57"/>
                      </a:lnTo>
                      <a:lnTo>
                        <a:pt x="217" y="43"/>
                      </a:lnTo>
                      <a:lnTo>
                        <a:pt x="203" y="43"/>
                      </a:lnTo>
                      <a:lnTo>
                        <a:pt x="181" y="43"/>
                      </a:lnTo>
                      <a:lnTo>
                        <a:pt x="179" y="40"/>
                      </a:lnTo>
                      <a:lnTo>
                        <a:pt x="179" y="40"/>
                      </a:lnTo>
                      <a:lnTo>
                        <a:pt x="182" y="34"/>
                      </a:lnTo>
                      <a:lnTo>
                        <a:pt x="182" y="29"/>
                      </a:lnTo>
                      <a:lnTo>
                        <a:pt x="182" y="29"/>
                      </a:lnTo>
                      <a:lnTo>
                        <a:pt x="182" y="24"/>
                      </a:lnTo>
                      <a:lnTo>
                        <a:pt x="179" y="18"/>
                      </a:lnTo>
                      <a:lnTo>
                        <a:pt x="177" y="13"/>
                      </a:lnTo>
                      <a:lnTo>
                        <a:pt x="173" y="8"/>
                      </a:lnTo>
                      <a:lnTo>
                        <a:pt x="169" y="5"/>
                      </a:lnTo>
                      <a:lnTo>
                        <a:pt x="164" y="3"/>
                      </a:lnTo>
                      <a:lnTo>
                        <a:pt x="159" y="1"/>
                      </a:lnTo>
                      <a:lnTo>
                        <a:pt x="154" y="0"/>
                      </a:lnTo>
                      <a:lnTo>
                        <a:pt x="154" y="0"/>
                      </a:lnTo>
                      <a:lnTo>
                        <a:pt x="154" y="0"/>
                      </a:lnTo>
                      <a:lnTo>
                        <a:pt x="154" y="0"/>
                      </a:lnTo>
                      <a:lnTo>
                        <a:pt x="154" y="0"/>
                      </a:lnTo>
                      <a:lnTo>
                        <a:pt x="147" y="1"/>
                      </a:lnTo>
                      <a:lnTo>
                        <a:pt x="142" y="3"/>
                      </a:lnTo>
                      <a:lnTo>
                        <a:pt x="137" y="5"/>
                      </a:lnTo>
                      <a:lnTo>
                        <a:pt x="133" y="8"/>
                      </a:lnTo>
                      <a:lnTo>
                        <a:pt x="130" y="13"/>
                      </a:lnTo>
                      <a:lnTo>
                        <a:pt x="127" y="18"/>
                      </a:lnTo>
                      <a:lnTo>
                        <a:pt x="125" y="24"/>
                      </a:lnTo>
                      <a:lnTo>
                        <a:pt x="124" y="29"/>
                      </a:lnTo>
                      <a:lnTo>
                        <a:pt x="124" y="29"/>
                      </a:lnTo>
                      <a:lnTo>
                        <a:pt x="125" y="34"/>
                      </a:lnTo>
                      <a:lnTo>
                        <a:pt x="127" y="40"/>
                      </a:lnTo>
                      <a:lnTo>
                        <a:pt x="125" y="43"/>
                      </a:lnTo>
                      <a:lnTo>
                        <a:pt x="106" y="43"/>
                      </a:lnTo>
                      <a:lnTo>
                        <a:pt x="92" y="43"/>
                      </a:lnTo>
                      <a:lnTo>
                        <a:pt x="92" y="57"/>
                      </a:lnTo>
                      <a:lnTo>
                        <a:pt x="92" y="63"/>
                      </a:lnTo>
                      <a:lnTo>
                        <a:pt x="16" y="63"/>
                      </a:lnTo>
                      <a:lnTo>
                        <a:pt x="16" y="63"/>
                      </a:lnTo>
                      <a:lnTo>
                        <a:pt x="16" y="63"/>
                      </a:lnTo>
                      <a:lnTo>
                        <a:pt x="16" y="63"/>
                      </a:lnTo>
                      <a:lnTo>
                        <a:pt x="10" y="65"/>
                      </a:lnTo>
                      <a:lnTo>
                        <a:pt x="6" y="68"/>
                      </a:lnTo>
                      <a:lnTo>
                        <a:pt x="6" y="68"/>
                      </a:lnTo>
                      <a:lnTo>
                        <a:pt x="2" y="72"/>
                      </a:lnTo>
                      <a:lnTo>
                        <a:pt x="0" y="79"/>
                      </a:lnTo>
                      <a:lnTo>
                        <a:pt x="0" y="470"/>
                      </a:lnTo>
                      <a:lnTo>
                        <a:pt x="0" y="470"/>
                      </a:lnTo>
                      <a:lnTo>
                        <a:pt x="1" y="475"/>
                      </a:lnTo>
                      <a:lnTo>
                        <a:pt x="5" y="480"/>
                      </a:lnTo>
                      <a:lnTo>
                        <a:pt x="10" y="484"/>
                      </a:lnTo>
                      <a:lnTo>
                        <a:pt x="16" y="485"/>
                      </a:lnTo>
                      <a:lnTo>
                        <a:pt x="304" y="485"/>
                      </a:lnTo>
                      <a:lnTo>
                        <a:pt x="304" y="485"/>
                      </a:lnTo>
                      <a:lnTo>
                        <a:pt x="310" y="484"/>
                      </a:lnTo>
                      <a:lnTo>
                        <a:pt x="316" y="480"/>
                      </a:lnTo>
                      <a:lnTo>
                        <a:pt x="319" y="476"/>
                      </a:lnTo>
                      <a:lnTo>
                        <a:pt x="320" y="470"/>
                      </a:lnTo>
                      <a:lnTo>
                        <a:pt x="320" y="79"/>
                      </a:lnTo>
                      <a:lnTo>
                        <a:pt x="320" y="79"/>
                      </a:lnTo>
                      <a:lnTo>
                        <a:pt x="319" y="73"/>
                      </a:lnTo>
                      <a:lnTo>
                        <a:pt x="316" y="68"/>
                      </a:lnTo>
                      <a:lnTo>
                        <a:pt x="310" y="65"/>
                      </a:lnTo>
                      <a:lnTo>
                        <a:pt x="305" y="63"/>
                      </a:lnTo>
                      <a:lnTo>
                        <a:pt x="305" y="63"/>
                      </a:lnTo>
                      <a:close/>
                      <a:moveTo>
                        <a:pt x="106" y="57"/>
                      </a:moveTo>
                      <a:lnTo>
                        <a:pt x="134" y="57"/>
                      </a:lnTo>
                      <a:lnTo>
                        <a:pt x="137" y="52"/>
                      </a:lnTo>
                      <a:lnTo>
                        <a:pt x="144" y="40"/>
                      </a:lnTo>
                      <a:lnTo>
                        <a:pt x="144" y="40"/>
                      </a:lnTo>
                      <a:lnTo>
                        <a:pt x="141" y="34"/>
                      </a:lnTo>
                      <a:lnTo>
                        <a:pt x="140" y="32"/>
                      </a:lnTo>
                      <a:lnTo>
                        <a:pt x="138" y="29"/>
                      </a:lnTo>
                      <a:lnTo>
                        <a:pt x="138" y="29"/>
                      </a:lnTo>
                      <a:lnTo>
                        <a:pt x="140" y="24"/>
                      </a:lnTo>
                      <a:lnTo>
                        <a:pt x="143" y="18"/>
                      </a:lnTo>
                      <a:lnTo>
                        <a:pt x="147" y="16"/>
                      </a:lnTo>
                      <a:lnTo>
                        <a:pt x="154" y="15"/>
                      </a:lnTo>
                      <a:lnTo>
                        <a:pt x="154" y="15"/>
                      </a:lnTo>
                      <a:lnTo>
                        <a:pt x="154" y="15"/>
                      </a:lnTo>
                      <a:lnTo>
                        <a:pt x="159" y="16"/>
                      </a:lnTo>
                      <a:lnTo>
                        <a:pt x="163" y="18"/>
                      </a:lnTo>
                      <a:lnTo>
                        <a:pt x="167" y="24"/>
                      </a:lnTo>
                      <a:lnTo>
                        <a:pt x="168" y="29"/>
                      </a:lnTo>
                      <a:lnTo>
                        <a:pt x="168" y="29"/>
                      </a:lnTo>
                      <a:lnTo>
                        <a:pt x="168" y="32"/>
                      </a:lnTo>
                      <a:lnTo>
                        <a:pt x="167" y="34"/>
                      </a:lnTo>
                      <a:lnTo>
                        <a:pt x="162" y="40"/>
                      </a:lnTo>
                      <a:lnTo>
                        <a:pt x="170" y="52"/>
                      </a:lnTo>
                      <a:lnTo>
                        <a:pt x="173" y="57"/>
                      </a:lnTo>
                      <a:lnTo>
                        <a:pt x="203" y="57"/>
                      </a:lnTo>
                      <a:lnTo>
                        <a:pt x="203" y="98"/>
                      </a:lnTo>
                      <a:lnTo>
                        <a:pt x="106" y="98"/>
                      </a:lnTo>
                      <a:lnTo>
                        <a:pt x="106" y="57"/>
                      </a:lnTo>
                      <a:close/>
                      <a:moveTo>
                        <a:pt x="106" y="113"/>
                      </a:moveTo>
                      <a:lnTo>
                        <a:pt x="203" y="113"/>
                      </a:lnTo>
                      <a:lnTo>
                        <a:pt x="217" y="113"/>
                      </a:lnTo>
                      <a:lnTo>
                        <a:pt x="217" y="102"/>
                      </a:lnTo>
                      <a:lnTo>
                        <a:pt x="279" y="102"/>
                      </a:lnTo>
                      <a:lnTo>
                        <a:pt x="279" y="440"/>
                      </a:lnTo>
                      <a:lnTo>
                        <a:pt x="44" y="440"/>
                      </a:lnTo>
                      <a:lnTo>
                        <a:pt x="44" y="102"/>
                      </a:lnTo>
                      <a:lnTo>
                        <a:pt x="92" y="102"/>
                      </a:lnTo>
                      <a:lnTo>
                        <a:pt x="92" y="113"/>
                      </a:lnTo>
                      <a:lnTo>
                        <a:pt x="106" y="113"/>
                      </a:lnTo>
                      <a:close/>
                      <a:moveTo>
                        <a:pt x="306" y="470"/>
                      </a:moveTo>
                      <a:lnTo>
                        <a:pt x="306" y="470"/>
                      </a:lnTo>
                      <a:lnTo>
                        <a:pt x="305" y="471"/>
                      </a:lnTo>
                      <a:lnTo>
                        <a:pt x="304" y="471"/>
                      </a:lnTo>
                      <a:lnTo>
                        <a:pt x="16" y="471"/>
                      </a:lnTo>
                      <a:lnTo>
                        <a:pt x="16" y="471"/>
                      </a:lnTo>
                      <a:lnTo>
                        <a:pt x="15" y="471"/>
                      </a:lnTo>
                      <a:lnTo>
                        <a:pt x="14" y="470"/>
                      </a:lnTo>
                      <a:lnTo>
                        <a:pt x="15" y="79"/>
                      </a:lnTo>
                      <a:lnTo>
                        <a:pt x="15" y="79"/>
                      </a:lnTo>
                      <a:lnTo>
                        <a:pt x="15" y="78"/>
                      </a:lnTo>
                      <a:lnTo>
                        <a:pt x="15" y="78"/>
                      </a:lnTo>
                      <a:lnTo>
                        <a:pt x="16" y="78"/>
                      </a:lnTo>
                      <a:lnTo>
                        <a:pt x="16" y="78"/>
                      </a:lnTo>
                      <a:lnTo>
                        <a:pt x="92" y="78"/>
                      </a:lnTo>
                      <a:lnTo>
                        <a:pt x="92" y="88"/>
                      </a:lnTo>
                      <a:lnTo>
                        <a:pt x="30" y="88"/>
                      </a:lnTo>
                      <a:lnTo>
                        <a:pt x="29" y="454"/>
                      </a:lnTo>
                      <a:lnTo>
                        <a:pt x="293" y="454"/>
                      </a:lnTo>
                      <a:lnTo>
                        <a:pt x="293" y="88"/>
                      </a:lnTo>
                      <a:lnTo>
                        <a:pt x="217" y="88"/>
                      </a:lnTo>
                      <a:lnTo>
                        <a:pt x="217" y="78"/>
                      </a:lnTo>
                      <a:lnTo>
                        <a:pt x="305" y="78"/>
                      </a:lnTo>
                      <a:lnTo>
                        <a:pt x="305" y="78"/>
                      </a:lnTo>
                      <a:lnTo>
                        <a:pt x="306" y="78"/>
                      </a:lnTo>
                      <a:lnTo>
                        <a:pt x="306" y="79"/>
                      </a:lnTo>
                      <a:lnTo>
                        <a:pt x="306" y="4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2" name="图形"/>
                <p:cNvSpPr/>
                <p:nvPr/>
              </p:nvSpPr>
              <p:spPr bwMode="auto">
                <a:xfrm>
                  <a:off x="8924925" y="3116263"/>
                  <a:ext cx="22225" cy="20638"/>
                </a:xfrm>
                <a:custGeom>
                  <a:avLst/>
                  <a:gdLst>
                    <a:gd name="T0" fmla="*/ 8 w 14"/>
                    <a:gd name="T1" fmla="*/ 0 h 13"/>
                    <a:gd name="T2" fmla="*/ 8 w 14"/>
                    <a:gd name="T3" fmla="*/ 0 h 13"/>
                    <a:gd name="T4" fmla="*/ 4 w 14"/>
                    <a:gd name="T5" fmla="*/ 0 h 13"/>
                    <a:gd name="T6" fmla="*/ 2 w 14"/>
                    <a:gd name="T7" fmla="*/ 2 h 13"/>
                    <a:gd name="T8" fmla="*/ 1 w 14"/>
                    <a:gd name="T9" fmla="*/ 4 h 13"/>
                    <a:gd name="T10" fmla="*/ 0 w 14"/>
                    <a:gd name="T11" fmla="*/ 7 h 13"/>
                    <a:gd name="T12" fmla="*/ 0 w 14"/>
                    <a:gd name="T13" fmla="*/ 7 h 13"/>
                    <a:gd name="T14" fmla="*/ 1 w 14"/>
                    <a:gd name="T15" fmla="*/ 9 h 13"/>
                    <a:gd name="T16" fmla="*/ 2 w 14"/>
                    <a:gd name="T17" fmla="*/ 11 h 13"/>
                    <a:gd name="T18" fmla="*/ 4 w 14"/>
                    <a:gd name="T19" fmla="*/ 13 h 13"/>
                    <a:gd name="T20" fmla="*/ 8 w 14"/>
                    <a:gd name="T21" fmla="*/ 13 h 13"/>
                    <a:gd name="T22" fmla="*/ 8 w 14"/>
                    <a:gd name="T23" fmla="*/ 13 h 13"/>
                    <a:gd name="T24" fmla="*/ 8 w 14"/>
                    <a:gd name="T25" fmla="*/ 13 h 13"/>
                    <a:gd name="T26" fmla="*/ 8 w 14"/>
                    <a:gd name="T27" fmla="*/ 13 h 13"/>
                    <a:gd name="T28" fmla="*/ 10 w 14"/>
                    <a:gd name="T29" fmla="*/ 13 h 13"/>
                    <a:gd name="T30" fmla="*/ 12 w 14"/>
                    <a:gd name="T31" fmla="*/ 11 h 13"/>
                    <a:gd name="T32" fmla="*/ 13 w 14"/>
                    <a:gd name="T33" fmla="*/ 9 h 13"/>
                    <a:gd name="T34" fmla="*/ 14 w 14"/>
                    <a:gd name="T35" fmla="*/ 7 h 13"/>
                    <a:gd name="T36" fmla="*/ 14 w 14"/>
                    <a:gd name="T37" fmla="*/ 7 h 13"/>
                    <a:gd name="T38" fmla="*/ 13 w 14"/>
                    <a:gd name="T39" fmla="*/ 4 h 13"/>
                    <a:gd name="T40" fmla="*/ 12 w 14"/>
                    <a:gd name="T41" fmla="*/ 2 h 13"/>
                    <a:gd name="T42" fmla="*/ 10 w 14"/>
                    <a:gd name="T43" fmla="*/ 0 h 13"/>
                    <a:gd name="T44" fmla="*/ 8 w 14"/>
                    <a:gd name="T45" fmla="*/ 0 h 13"/>
                    <a:gd name="T46" fmla="*/ 8 w 14"/>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3">
                      <a:moveTo>
                        <a:pt x="8" y="0"/>
                      </a:moveTo>
                      <a:lnTo>
                        <a:pt x="8" y="0"/>
                      </a:lnTo>
                      <a:lnTo>
                        <a:pt x="4" y="0"/>
                      </a:lnTo>
                      <a:lnTo>
                        <a:pt x="2" y="2"/>
                      </a:lnTo>
                      <a:lnTo>
                        <a:pt x="1" y="4"/>
                      </a:lnTo>
                      <a:lnTo>
                        <a:pt x="0" y="7"/>
                      </a:lnTo>
                      <a:lnTo>
                        <a:pt x="0" y="7"/>
                      </a:lnTo>
                      <a:lnTo>
                        <a:pt x="1" y="9"/>
                      </a:lnTo>
                      <a:lnTo>
                        <a:pt x="2" y="11"/>
                      </a:lnTo>
                      <a:lnTo>
                        <a:pt x="4" y="13"/>
                      </a:lnTo>
                      <a:lnTo>
                        <a:pt x="8" y="13"/>
                      </a:lnTo>
                      <a:lnTo>
                        <a:pt x="8" y="13"/>
                      </a:lnTo>
                      <a:lnTo>
                        <a:pt x="8" y="13"/>
                      </a:lnTo>
                      <a:lnTo>
                        <a:pt x="8" y="13"/>
                      </a:lnTo>
                      <a:lnTo>
                        <a:pt x="10" y="13"/>
                      </a:lnTo>
                      <a:lnTo>
                        <a:pt x="12" y="11"/>
                      </a:lnTo>
                      <a:lnTo>
                        <a:pt x="13" y="9"/>
                      </a:lnTo>
                      <a:lnTo>
                        <a:pt x="14" y="7"/>
                      </a:lnTo>
                      <a:lnTo>
                        <a:pt x="14" y="7"/>
                      </a:lnTo>
                      <a:lnTo>
                        <a:pt x="13" y="4"/>
                      </a:lnTo>
                      <a:lnTo>
                        <a:pt x="12" y="2"/>
                      </a:lnTo>
                      <a:lnTo>
                        <a:pt x="10"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3" name="图形"/>
                <p:cNvSpPr>
                  <a:spLocks noChangeArrowheads="1"/>
                </p:cNvSpPr>
                <p:nvPr/>
              </p:nvSpPr>
              <p:spPr bwMode="auto">
                <a:xfrm>
                  <a:off x="8866188" y="3378200"/>
                  <a:ext cx="2222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4" name="图形"/>
                <p:cNvSpPr>
                  <a:spLocks noEditPoints="1"/>
                </p:cNvSpPr>
                <p:nvPr/>
              </p:nvSpPr>
              <p:spPr bwMode="auto">
                <a:xfrm>
                  <a:off x="8797925" y="3362325"/>
                  <a:ext cx="53975" cy="52388"/>
                </a:xfrm>
                <a:custGeom>
                  <a:avLst/>
                  <a:gdLst>
                    <a:gd name="T0" fmla="*/ 0 w 34"/>
                    <a:gd name="T1" fmla="*/ 33 h 33"/>
                    <a:gd name="T2" fmla="*/ 34 w 34"/>
                    <a:gd name="T3" fmla="*/ 33 h 33"/>
                    <a:gd name="T4" fmla="*/ 34 w 34"/>
                    <a:gd name="T5" fmla="*/ 0 h 33"/>
                    <a:gd name="T6" fmla="*/ 0 w 34"/>
                    <a:gd name="T7" fmla="*/ 0 h 33"/>
                    <a:gd name="T8" fmla="*/ 0 w 34"/>
                    <a:gd name="T9" fmla="*/ 33 h 33"/>
                    <a:gd name="T10" fmla="*/ 14 w 34"/>
                    <a:gd name="T11" fmla="*/ 14 h 33"/>
                    <a:gd name="T12" fmla="*/ 20 w 34"/>
                    <a:gd name="T13" fmla="*/ 14 h 33"/>
                    <a:gd name="T14" fmla="*/ 20 w 34"/>
                    <a:gd name="T15" fmla="*/ 19 h 33"/>
                    <a:gd name="T16" fmla="*/ 14 w 34"/>
                    <a:gd name="T17" fmla="*/ 19 h 33"/>
                    <a:gd name="T18" fmla="*/ 14 w 34"/>
                    <a:gd name="T19"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0" y="33"/>
                      </a:moveTo>
                      <a:lnTo>
                        <a:pt x="34" y="33"/>
                      </a:lnTo>
                      <a:lnTo>
                        <a:pt x="34" y="0"/>
                      </a:lnTo>
                      <a:lnTo>
                        <a:pt x="0" y="0"/>
                      </a:lnTo>
                      <a:lnTo>
                        <a:pt x="0" y="33"/>
                      </a:lnTo>
                      <a:close/>
                      <a:moveTo>
                        <a:pt x="14" y="14"/>
                      </a:moveTo>
                      <a:lnTo>
                        <a:pt x="20" y="14"/>
                      </a:lnTo>
                      <a:lnTo>
                        <a:pt x="20" y="19"/>
                      </a:lnTo>
                      <a:lnTo>
                        <a:pt x="14" y="19"/>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5" name="图形"/>
                <p:cNvSpPr>
                  <a:spLocks noChangeArrowheads="1"/>
                </p:cNvSpPr>
                <p:nvPr/>
              </p:nvSpPr>
              <p:spPr bwMode="auto">
                <a:xfrm>
                  <a:off x="8866188" y="3452813"/>
                  <a:ext cx="2222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6" name="图形"/>
                <p:cNvSpPr>
                  <a:spLocks noEditPoints="1"/>
                </p:cNvSpPr>
                <p:nvPr/>
              </p:nvSpPr>
              <p:spPr bwMode="auto">
                <a:xfrm>
                  <a:off x="8797925" y="3436938"/>
                  <a:ext cx="53975" cy="53975"/>
                </a:xfrm>
                <a:custGeom>
                  <a:avLst/>
                  <a:gdLst>
                    <a:gd name="T0" fmla="*/ 0 w 34"/>
                    <a:gd name="T1" fmla="*/ 34 h 34"/>
                    <a:gd name="T2" fmla="*/ 34 w 34"/>
                    <a:gd name="T3" fmla="*/ 34 h 34"/>
                    <a:gd name="T4" fmla="*/ 34 w 34"/>
                    <a:gd name="T5" fmla="*/ 0 h 34"/>
                    <a:gd name="T6" fmla="*/ 0 w 34"/>
                    <a:gd name="T7" fmla="*/ 0 h 34"/>
                    <a:gd name="T8" fmla="*/ 0 w 34"/>
                    <a:gd name="T9" fmla="*/ 34 h 34"/>
                    <a:gd name="T10" fmla="*/ 14 w 34"/>
                    <a:gd name="T11" fmla="*/ 14 h 34"/>
                    <a:gd name="T12" fmla="*/ 20 w 34"/>
                    <a:gd name="T13" fmla="*/ 14 h 34"/>
                    <a:gd name="T14" fmla="*/ 20 w 34"/>
                    <a:gd name="T15" fmla="*/ 19 h 34"/>
                    <a:gd name="T16" fmla="*/ 14 w 34"/>
                    <a:gd name="T17" fmla="*/ 19 h 34"/>
                    <a:gd name="T18" fmla="*/ 14 w 34"/>
                    <a:gd name="T19"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0" y="34"/>
                      </a:moveTo>
                      <a:lnTo>
                        <a:pt x="34" y="34"/>
                      </a:lnTo>
                      <a:lnTo>
                        <a:pt x="34" y="0"/>
                      </a:lnTo>
                      <a:lnTo>
                        <a:pt x="0" y="0"/>
                      </a:lnTo>
                      <a:lnTo>
                        <a:pt x="0" y="34"/>
                      </a:lnTo>
                      <a:close/>
                      <a:moveTo>
                        <a:pt x="14" y="14"/>
                      </a:moveTo>
                      <a:lnTo>
                        <a:pt x="20" y="14"/>
                      </a:lnTo>
                      <a:lnTo>
                        <a:pt x="20" y="19"/>
                      </a:lnTo>
                      <a:lnTo>
                        <a:pt x="14" y="19"/>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7" name="图形"/>
                <p:cNvSpPr>
                  <a:spLocks noChangeArrowheads="1"/>
                </p:cNvSpPr>
                <p:nvPr/>
              </p:nvSpPr>
              <p:spPr bwMode="auto">
                <a:xfrm>
                  <a:off x="8866188" y="3527425"/>
                  <a:ext cx="2222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8" name="图形"/>
                <p:cNvSpPr>
                  <a:spLocks noEditPoints="1"/>
                </p:cNvSpPr>
                <p:nvPr/>
              </p:nvSpPr>
              <p:spPr bwMode="auto">
                <a:xfrm>
                  <a:off x="8797925" y="3513138"/>
                  <a:ext cx="53975" cy="50800"/>
                </a:xfrm>
                <a:custGeom>
                  <a:avLst/>
                  <a:gdLst>
                    <a:gd name="T0" fmla="*/ 0 w 34"/>
                    <a:gd name="T1" fmla="*/ 32 h 32"/>
                    <a:gd name="T2" fmla="*/ 34 w 34"/>
                    <a:gd name="T3" fmla="*/ 32 h 32"/>
                    <a:gd name="T4" fmla="*/ 34 w 34"/>
                    <a:gd name="T5" fmla="*/ 0 h 32"/>
                    <a:gd name="T6" fmla="*/ 0 w 34"/>
                    <a:gd name="T7" fmla="*/ 0 h 32"/>
                    <a:gd name="T8" fmla="*/ 0 w 34"/>
                    <a:gd name="T9" fmla="*/ 32 h 32"/>
                    <a:gd name="T10" fmla="*/ 14 w 34"/>
                    <a:gd name="T11" fmla="*/ 14 h 32"/>
                    <a:gd name="T12" fmla="*/ 20 w 34"/>
                    <a:gd name="T13" fmla="*/ 14 h 32"/>
                    <a:gd name="T14" fmla="*/ 20 w 34"/>
                    <a:gd name="T15" fmla="*/ 18 h 32"/>
                    <a:gd name="T16" fmla="*/ 14 w 34"/>
                    <a:gd name="T17" fmla="*/ 18 h 32"/>
                    <a:gd name="T18" fmla="*/ 14 w 34"/>
                    <a:gd name="T19"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0" y="32"/>
                      </a:moveTo>
                      <a:lnTo>
                        <a:pt x="34" y="32"/>
                      </a:lnTo>
                      <a:lnTo>
                        <a:pt x="34" y="0"/>
                      </a:lnTo>
                      <a:lnTo>
                        <a:pt x="0" y="0"/>
                      </a:lnTo>
                      <a:lnTo>
                        <a:pt x="0" y="32"/>
                      </a:lnTo>
                      <a:close/>
                      <a:moveTo>
                        <a:pt x="14" y="14"/>
                      </a:moveTo>
                      <a:lnTo>
                        <a:pt x="20" y="14"/>
                      </a:lnTo>
                      <a:lnTo>
                        <a:pt x="20" y="18"/>
                      </a:lnTo>
                      <a:lnTo>
                        <a:pt x="14" y="18"/>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49" name="图形"/>
                <p:cNvSpPr>
                  <a:spLocks noChangeArrowheads="1"/>
                </p:cNvSpPr>
                <p:nvPr/>
              </p:nvSpPr>
              <p:spPr bwMode="auto">
                <a:xfrm>
                  <a:off x="8866188" y="3602038"/>
                  <a:ext cx="2222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51" name="图形"/>
                <p:cNvSpPr>
                  <a:spLocks noEditPoints="1"/>
                </p:cNvSpPr>
                <p:nvPr/>
              </p:nvSpPr>
              <p:spPr bwMode="auto">
                <a:xfrm>
                  <a:off x="8797925" y="3586163"/>
                  <a:ext cx="53975" cy="53975"/>
                </a:xfrm>
                <a:custGeom>
                  <a:avLst/>
                  <a:gdLst>
                    <a:gd name="T0" fmla="*/ 0 w 34"/>
                    <a:gd name="T1" fmla="*/ 34 h 34"/>
                    <a:gd name="T2" fmla="*/ 34 w 34"/>
                    <a:gd name="T3" fmla="*/ 34 h 34"/>
                    <a:gd name="T4" fmla="*/ 34 w 34"/>
                    <a:gd name="T5" fmla="*/ 0 h 34"/>
                    <a:gd name="T6" fmla="*/ 0 w 34"/>
                    <a:gd name="T7" fmla="*/ 0 h 34"/>
                    <a:gd name="T8" fmla="*/ 0 w 34"/>
                    <a:gd name="T9" fmla="*/ 34 h 34"/>
                    <a:gd name="T10" fmla="*/ 14 w 34"/>
                    <a:gd name="T11" fmla="*/ 14 h 34"/>
                    <a:gd name="T12" fmla="*/ 20 w 34"/>
                    <a:gd name="T13" fmla="*/ 14 h 34"/>
                    <a:gd name="T14" fmla="*/ 20 w 34"/>
                    <a:gd name="T15" fmla="*/ 20 h 34"/>
                    <a:gd name="T16" fmla="*/ 14 w 34"/>
                    <a:gd name="T17" fmla="*/ 20 h 34"/>
                    <a:gd name="T18" fmla="*/ 14 w 34"/>
                    <a:gd name="T19"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0" y="34"/>
                      </a:moveTo>
                      <a:lnTo>
                        <a:pt x="34" y="34"/>
                      </a:lnTo>
                      <a:lnTo>
                        <a:pt x="34" y="0"/>
                      </a:lnTo>
                      <a:lnTo>
                        <a:pt x="0" y="0"/>
                      </a:lnTo>
                      <a:lnTo>
                        <a:pt x="0" y="34"/>
                      </a:lnTo>
                      <a:close/>
                      <a:moveTo>
                        <a:pt x="14" y="14"/>
                      </a:moveTo>
                      <a:lnTo>
                        <a:pt x="20" y="14"/>
                      </a:lnTo>
                      <a:lnTo>
                        <a:pt x="20" y="20"/>
                      </a:lnTo>
                      <a:lnTo>
                        <a:pt x="14" y="20"/>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sp>
              <p:nvSpPr>
                <p:cNvPr id="56" name="图形"/>
                <p:cNvSpPr>
                  <a:spLocks noEditPoints="1"/>
                </p:cNvSpPr>
                <p:nvPr/>
              </p:nvSpPr>
              <p:spPr bwMode="auto">
                <a:xfrm>
                  <a:off x="9231313" y="3211513"/>
                  <a:ext cx="58738" cy="620713"/>
                </a:xfrm>
                <a:custGeom>
                  <a:avLst/>
                  <a:gdLst>
                    <a:gd name="T0" fmla="*/ 37 w 37"/>
                    <a:gd name="T1" fmla="*/ 29 h 391"/>
                    <a:gd name="T2" fmla="*/ 37 w 37"/>
                    <a:gd name="T3" fmla="*/ 10 h 391"/>
                    <a:gd name="T4" fmla="*/ 37 w 37"/>
                    <a:gd name="T5" fmla="*/ 10 h 391"/>
                    <a:gd name="T6" fmla="*/ 36 w 37"/>
                    <a:gd name="T7" fmla="*/ 6 h 391"/>
                    <a:gd name="T8" fmla="*/ 34 w 37"/>
                    <a:gd name="T9" fmla="*/ 3 h 391"/>
                    <a:gd name="T10" fmla="*/ 31 w 37"/>
                    <a:gd name="T11" fmla="*/ 1 h 391"/>
                    <a:gd name="T12" fmla="*/ 27 w 37"/>
                    <a:gd name="T13" fmla="*/ 0 h 391"/>
                    <a:gd name="T14" fmla="*/ 10 w 37"/>
                    <a:gd name="T15" fmla="*/ 0 h 391"/>
                    <a:gd name="T16" fmla="*/ 10 w 37"/>
                    <a:gd name="T17" fmla="*/ 0 h 391"/>
                    <a:gd name="T18" fmla="*/ 7 w 37"/>
                    <a:gd name="T19" fmla="*/ 1 h 391"/>
                    <a:gd name="T20" fmla="*/ 4 w 37"/>
                    <a:gd name="T21" fmla="*/ 3 h 391"/>
                    <a:gd name="T22" fmla="*/ 1 w 37"/>
                    <a:gd name="T23" fmla="*/ 6 h 391"/>
                    <a:gd name="T24" fmla="*/ 0 w 37"/>
                    <a:gd name="T25" fmla="*/ 10 h 391"/>
                    <a:gd name="T26" fmla="*/ 0 w 37"/>
                    <a:gd name="T27" fmla="*/ 30 h 391"/>
                    <a:gd name="T28" fmla="*/ 0 w 37"/>
                    <a:gd name="T29" fmla="*/ 30 h 391"/>
                    <a:gd name="T30" fmla="*/ 0 w 37"/>
                    <a:gd name="T31" fmla="*/ 31 h 391"/>
                    <a:gd name="T32" fmla="*/ 0 w 37"/>
                    <a:gd name="T33" fmla="*/ 57 h 391"/>
                    <a:gd name="T34" fmla="*/ 0 w 37"/>
                    <a:gd name="T35" fmla="*/ 57 h 391"/>
                    <a:gd name="T36" fmla="*/ 0 w 37"/>
                    <a:gd name="T37" fmla="*/ 57 h 391"/>
                    <a:gd name="T38" fmla="*/ 0 w 37"/>
                    <a:gd name="T39" fmla="*/ 341 h 391"/>
                    <a:gd name="T40" fmla="*/ 0 w 37"/>
                    <a:gd name="T41" fmla="*/ 341 h 391"/>
                    <a:gd name="T42" fmla="*/ 1 w 37"/>
                    <a:gd name="T43" fmla="*/ 344 h 391"/>
                    <a:gd name="T44" fmla="*/ 1 w 37"/>
                    <a:gd name="T45" fmla="*/ 344 h 391"/>
                    <a:gd name="T46" fmla="*/ 11 w 37"/>
                    <a:gd name="T47" fmla="*/ 391 h 391"/>
                    <a:gd name="T48" fmla="*/ 25 w 37"/>
                    <a:gd name="T49" fmla="*/ 391 h 391"/>
                    <a:gd name="T50" fmla="*/ 36 w 37"/>
                    <a:gd name="T51" fmla="*/ 344 h 391"/>
                    <a:gd name="T52" fmla="*/ 36 w 37"/>
                    <a:gd name="T53" fmla="*/ 344 h 391"/>
                    <a:gd name="T54" fmla="*/ 37 w 37"/>
                    <a:gd name="T55" fmla="*/ 341 h 391"/>
                    <a:gd name="T56" fmla="*/ 37 w 37"/>
                    <a:gd name="T57" fmla="*/ 58 h 391"/>
                    <a:gd name="T58" fmla="*/ 37 w 37"/>
                    <a:gd name="T59" fmla="*/ 58 h 391"/>
                    <a:gd name="T60" fmla="*/ 37 w 37"/>
                    <a:gd name="T61" fmla="*/ 57 h 391"/>
                    <a:gd name="T62" fmla="*/ 37 w 37"/>
                    <a:gd name="T63" fmla="*/ 31 h 391"/>
                    <a:gd name="T64" fmla="*/ 37 w 37"/>
                    <a:gd name="T65" fmla="*/ 31 h 391"/>
                    <a:gd name="T66" fmla="*/ 37 w 37"/>
                    <a:gd name="T67" fmla="*/ 29 h 391"/>
                    <a:gd name="T68" fmla="*/ 37 w 37"/>
                    <a:gd name="T69" fmla="*/ 29 h 391"/>
                    <a:gd name="T70" fmla="*/ 19 w 37"/>
                    <a:gd name="T71" fmla="*/ 356 h 391"/>
                    <a:gd name="T72" fmla="*/ 17 w 37"/>
                    <a:gd name="T73" fmla="*/ 350 h 391"/>
                    <a:gd name="T74" fmla="*/ 20 w 37"/>
                    <a:gd name="T75" fmla="*/ 350 h 391"/>
                    <a:gd name="T76" fmla="*/ 19 w 37"/>
                    <a:gd name="T77" fmla="*/ 356 h 391"/>
                    <a:gd name="T78" fmla="*/ 22 w 37"/>
                    <a:gd name="T79" fmla="*/ 334 h 391"/>
                    <a:gd name="T80" fmla="*/ 14 w 37"/>
                    <a:gd name="T81" fmla="*/ 334 h 391"/>
                    <a:gd name="T82" fmla="*/ 14 w 37"/>
                    <a:gd name="T83" fmla="*/ 64 h 391"/>
                    <a:gd name="T84" fmla="*/ 22 w 37"/>
                    <a:gd name="T85" fmla="*/ 64 h 391"/>
                    <a:gd name="T86" fmla="*/ 22 w 37"/>
                    <a:gd name="T87" fmla="*/ 334 h 391"/>
                    <a:gd name="T88" fmla="*/ 22 w 37"/>
                    <a:gd name="T89" fmla="*/ 50 h 391"/>
                    <a:gd name="T90" fmla="*/ 14 w 37"/>
                    <a:gd name="T91" fmla="*/ 50 h 391"/>
                    <a:gd name="T92" fmla="*/ 14 w 37"/>
                    <a:gd name="T93" fmla="*/ 39 h 391"/>
                    <a:gd name="T94" fmla="*/ 22 w 37"/>
                    <a:gd name="T95" fmla="*/ 39 h 391"/>
                    <a:gd name="T96" fmla="*/ 22 w 37"/>
                    <a:gd name="T97" fmla="*/ 50 h 391"/>
                    <a:gd name="T98" fmla="*/ 22 w 37"/>
                    <a:gd name="T99" fmla="*/ 24 h 391"/>
                    <a:gd name="T100" fmla="*/ 14 w 37"/>
                    <a:gd name="T101" fmla="*/ 24 h 391"/>
                    <a:gd name="T102" fmla="*/ 14 w 37"/>
                    <a:gd name="T103" fmla="*/ 14 h 391"/>
                    <a:gd name="T104" fmla="*/ 22 w 37"/>
                    <a:gd name="T105" fmla="*/ 14 h 391"/>
                    <a:gd name="T106" fmla="*/ 22 w 37"/>
                    <a:gd name="T107" fmla="*/ 2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91">
                      <a:moveTo>
                        <a:pt x="37" y="29"/>
                      </a:moveTo>
                      <a:lnTo>
                        <a:pt x="37" y="10"/>
                      </a:lnTo>
                      <a:lnTo>
                        <a:pt x="37" y="10"/>
                      </a:lnTo>
                      <a:lnTo>
                        <a:pt x="36" y="6"/>
                      </a:lnTo>
                      <a:lnTo>
                        <a:pt x="34" y="3"/>
                      </a:lnTo>
                      <a:lnTo>
                        <a:pt x="31" y="1"/>
                      </a:lnTo>
                      <a:lnTo>
                        <a:pt x="27" y="0"/>
                      </a:lnTo>
                      <a:lnTo>
                        <a:pt x="10" y="0"/>
                      </a:lnTo>
                      <a:lnTo>
                        <a:pt x="10" y="0"/>
                      </a:lnTo>
                      <a:lnTo>
                        <a:pt x="7" y="1"/>
                      </a:lnTo>
                      <a:lnTo>
                        <a:pt x="4" y="3"/>
                      </a:lnTo>
                      <a:lnTo>
                        <a:pt x="1" y="6"/>
                      </a:lnTo>
                      <a:lnTo>
                        <a:pt x="0" y="10"/>
                      </a:lnTo>
                      <a:lnTo>
                        <a:pt x="0" y="30"/>
                      </a:lnTo>
                      <a:lnTo>
                        <a:pt x="0" y="30"/>
                      </a:lnTo>
                      <a:lnTo>
                        <a:pt x="0" y="31"/>
                      </a:lnTo>
                      <a:lnTo>
                        <a:pt x="0" y="57"/>
                      </a:lnTo>
                      <a:lnTo>
                        <a:pt x="0" y="57"/>
                      </a:lnTo>
                      <a:lnTo>
                        <a:pt x="0" y="57"/>
                      </a:lnTo>
                      <a:lnTo>
                        <a:pt x="0" y="341"/>
                      </a:lnTo>
                      <a:lnTo>
                        <a:pt x="0" y="341"/>
                      </a:lnTo>
                      <a:lnTo>
                        <a:pt x="1" y="344"/>
                      </a:lnTo>
                      <a:lnTo>
                        <a:pt x="1" y="344"/>
                      </a:lnTo>
                      <a:lnTo>
                        <a:pt x="11" y="391"/>
                      </a:lnTo>
                      <a:lnTo>
                        <a:pt x="25" y="391"/>
                      </a:lnTo>
                      <a:lnTo>
                        <a:pt x="36" y="344"/>
                      </a:lnTo>
                      <a:lnTo>
                        <a:pt x="36" y="344"/>
                      </a:lnTo>
                      <a:lnTo>
                        <a:pt x="37" y="341"/>
                      </a:lnTo>
                      <a:lnTo>
                        <a:pt x="37" y="58"/>
                      </a:lnTo>
                      <a:lnTo>
                        <a:pt x="37" y="58"/>
                      </a:lnTo>
                      <a:lnTo>
                        <a:pt x="37" y="57"/>
                      </a:lnTo>
                      <a:lnTo>
                        <a:pt x="37" y="31"/>
                      </a:lnTo>
                      <a:lnTo>
                        <a:pt x="37" y="31"/>
                      </a:lnTo>
                      <a:lnTo>
                        <a:pt x="37" y="29"/>
                      </a:lnTo>
                      <a:lnTo>
                        <a:pt x="37" y="29"/>
                      </a:lnTo>
                      <a:close/>
                      <a:moveTo>
                        <a:pt x="19" y="356"/>
                      </a:moveTo>
                      <a:lnTo>
                        <a:pt x="17" y="350"/>
                      </a:lnTo>
                      <a:lnTo>
                        <a:pt x="20" y="350"/>
                      </a:lnTo>
                      <a:lnTo>
                        <a:pt x="19" y="356"/>
                      </a:lnTo>
                      <a:close/>
                      <a:moveTo>
                        <a:pt x="22" y="334"/>
                      </a:moveTo>
                      <a:lnTo>
                        <a:pt x="14" y="334"/>
                      </a:lnTo>
                      <a:lnTo>
                        <a:pt x="14" y="64"/>
                      </a:lnTo>
                      <a:lnTo>
                        <a:pt x="22" y="64"/>
                      </a:lnTo>
                      <a:lnTo>
                        <a:pt x="22" y="334"/>
                      </a:lnTo>
                      <a:close/>
                      <a:moveTo>
                        <a:pt x="22" y="50"/>
                      </a:moveTo>
                      <a:lnTo>
                        <a:pt x="14" y="50"/>
                      </a:lnTo>
                      <a:lnTo>
                        <a:pt x="14" y="39"/>
                      </a:lnTo>
                      <a:lnTo>
                        <a:pt x="22" y="39"/>
                      </a:lnTo>
                      <a:lnTo>
                        <a:pt x="22" y="50"/>
                      </a:lnTo>
                      <a:close/>
                      <a:moveTo>
                        <a:pt x="22" y="24"/>
                      </a:moveTo>
                      <a:lnTo>
                        <a:pt x="14" y="24"/>
                      </a:lnTo>
                      <a:lnTo>
                        <a:pt x="14" y="14"/>
                      </a:lnTo>
                      <a:lnTo>
                        <a:pt x="22" y="14"/>
                      </a:lnTo>
                      <a:lnTo>
                        <a:pt x="2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ko-KR" altLang="en-US" sz="2000">
                    <a:solidFill>
                      <a:schemeClr val="tx1">
                        <a:lumMod val="75000"/>
                        <a:lumOff val="25000"/>
                      </a:schemeClr>
                    </a:solidFill>
                    <a:latin typeface="思源黑体 CN Normal" panose="020B0400000000000000" charset="-122"/>
                    <a:ea typeface="思源黑体旧字形 Light" panose="020B0300000000000000" charset="-128"/>
                    <a:cs typeface="思源黑体 CN Normal" panose="020B0400000000000000" charset="-122"/>
                  </a:endParaRPr>
                </a:p>
              </p:txBody>
            </p:sp>
          </p:grpSp>
          <p:sp>
            <p:nvSpPr>
              <p:cNvPr id="57" name="图形"/>
              <p:cNvSpPr txBox="1"/>
              <p:nvPr/>
            </p:nvSpPr>
            <p:spPr>
              <a:xfrm>
                <a:off x="4788" y="3509"/>
                <a:ext cx="2610"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800" b="1"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58" name="图形"/>
              <p:cNvSpPr/>
              <p:nvPr/>
            </p:nvSpPr>
            <p:spPr>
              <a:xfrm>
                <a:off x="3720" y="4711"/>
                <a:ext cx="5696" cy="1745"/>
              </a:xfrm>
              <a:prstGeom prst="rect">
                <a:avLst/>
              </a:prstGeom>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
          <p:nvSpPr>
            <p:cNvPr id="110" name="图形"/>
            <p:cNvSpPr txBox="1"/>
            <p:nvPr/>
          </p:nvSpPr>
          <p:spPr>
            <a:xfrm>
              <a:off x="11670" y="3499"/>
              <a:ext cx="2610"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800" b="1"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11" name="图形"/>
            <p:cNvSpPr/>
            <p:nvPr/>
          </p:nvSpPr>
          <p:spPr>
            <a:xfrm>
              <a:off x="10602" y="4701"/>
              <a:ext cx="5696" cy="1745"/>
            </a:xfrm>
            <a:prstGeom prst="rect">
              <a:avLst/>
            </a:prstGeom>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2" name="图形"/>
            <p:cNvSpPr txBox="1"/>
            <p:nvPr/>
          </p:nvSpPr>
          <p:spPr>
            <a:xfrm>
              <a:off x="18552" y="3509"/>
              <a:ext cx="2610"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800" b="1"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13" name="图形"/>
            <p:cNvSpPr/>
            <p:nvPr/>
          </p:nvSpPr>
          <p:spPr>
            <a:xfrm>
              <a:off x="17484" y="4711"/>
              <a:ext cx="5696" cy="1745"/>
            </a:xfrm>
            <a:prstGeom prst="rect">
              <a:avLst/>
            </a:prstGeom>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4" name="图形"/>
            <p:cNvSpPr txBox="1"/>
            <p:nvPr/>
          </p:nvSpPr>
          <p:spPr>
            <a:xfrm>
              <a:off x="25239" y="3488"/>
              <a:ext cx="2610" cy="822"/>
            </a:xfrm>
            <a:prstGeom prst="rect">
              <a:avLst/>
            </a:prstGeom>
            <a:noFill/>
          </p:spPr>
          <p:txBody>
            <a:bodyPr wrap="square" rtlCol="0">
              <a:spAutoFit/>
            </a:bodyPr>
            <a:lstStyle/>
            <a:p>
              <a:pPr algn="ctr"/>
              <a:r>
                <a:rPr lang="zh-CN" altLang="en-US" sz="280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rPr>
                <a:t>预设标题</a:t>
              </a:r>
              <a:endParaRPr lang="zh-CN" altLang="en-US" sz="2800" b="1" dirty="0">
                <a:gradFill>
                  <a:gsLst>
                    <a:gs pos="0">
                      <a:srgbClr val="FFD56B"/>
                    </a:gs>
                    <a:gs pos="100000">
                      <a:srgbClr val="FFFE89"/>
                    </a:gs>
                  </a:gsLst>
                  <a:lin ang="5400000" scaled="0"/>
                </a:gradFill>
                <a:latin typeface="三极榜书" panose="00000500000000000000" charset="-122"/>
                <a:ea typeface="三极榜书" panose="00000500000000000000" charset="-122"/>
                <a:cs typeface="思源黑体旧字形 Light" panose="020B0300000000000000" charset="-128"/>
                <a:sym typeface="+mn-ea"/>
              </a:endParaRPr>
            </a:p>
          </p:txBody>
        </p:sp>
        <p:sp>
          <p:nvSpPr>
            <p:cNvPr id="115" name="图形"/>
            <p:cNvSpPr/>
            <p:nvPr/>
          </p:nvSpPr>
          <p:spPr>
            <a:xfrm>
              <a:off x="24171" y="4690"/>
              <a:ext cx="5696" cy="1745"/>
            </a:xfrm>
            <a:prstGeom prst="rect">
              <a:avLst/>
            </a:prstGeom>
          </p:spPr>
          <p:txBody>
            <a:bodyPr wrap="square">
              <a:noAutofit/>
            </a:bodyPr>
            <a:lstStyle/>
            <a:p>
              <a:pPr algn="l">
                <a:lnSpc>
                  <a:spcPct val="150000"/>
                </a:lnSpc>
              </a:pPr>
              <a:r>
                <a:rPr lang="zh-CN" altLang="en-US" sz="160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rPr>
                <a:t>此处添加您的文本内容此处添加您的文本内容此处添加您的文本内容此处添加您的文本内容此处添加您的文本</a:t>
              </a: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endParaRPr lang="zh-CN" altLang="en-US" sz="1600" dirty="0">
                <a:gradFill>
                  <a:gsLst>
                    <a:gs pos="0">
                      <a:srgbClr val="FFD56B"/>
                    </a:gs>
                    <a:gs pos="100000">
                      <a:srgbClr val="FFFE89"/>
                    </a:gs>
                  </a:gsLst>
                  <a:lin ang="5400000" scaled="0"/>
                </a:gra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checkerboard(across)">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0511235716"/>
  <p:tag name="MH_LIBRARY" val="GRAPHIC"/>
  <p:tag name="MH_TYPE" val="Other"/>
  <p:tag name="MH_ORDER" val="1"/>
</p:tagLst>
</file>

<file path=ppt/tags/tag2.xml><?xml version="1.0" encoding="utf-8"?>
<p:tagLst xmlns:p="http://schemas.openxmlformats.org/presentationml/2006/main">
  <p:tag name="MH" val="20160511235716"/>
  <p:tag name="MH_LIBRARY" val="GRAPHIC"/>
  <p:tag name="MH_TYPE" val="Other"/>
  <p:tag name="MH_ORDER" val="2"/>
</p:tagLst>
</file>

<file path=ppt/tags/tag3.xml><?xml version="1.0" encoding="utf-8"?>
<p:tagLst xmlns:p="http://schemas.openxmlformats.org/presentationml/2006/main">
  <p:tag name="MH" val="20160511235716"/>
  <p:tag name="MH_LIBRARY" val="GRAPHIC"/>
  <p:tag name="MH_TYPE" val="SubTitle"/>
  <p:tag name="MH_ORDER" val="2"/>
</p:tagLst>
</file>

<file path=ppt/tags/tag4.xml><?xml version="1.0" encoding="utf-8"?>
<p:tagLst xmlns:p="http://schemas.openxmlformats.org/presentationml/2006/main">
  <p:tag name="MH" val="20160511235716"/>
  <p:tag name="MH_LIBRARY" val="GRAPHIC"/>
  <p:tag name="MH_TYPE" val="SubTitle"/>
  <p:tag name="MH_ORDER" val="3"/>
</p:tagLst>
</file>

<file path=ppt/tags/tag5.xml><?xml version="1.0" encoding="utf-8"?>
<p:tagLst xmlns:p="http://schemas.openxmlformats.org/presentationml/2006/main">
  <p:tag name="MH" val="20160511235716"/>
  <p:tag name="MH_LIBRARY" val="GRAPHIC"/>
  <p:tag name="MH_TYPE" val="SubTitle"/>
  <p:tag name="MH_ORDER" val="1"/>
</p:tagLst>
</file>

<file path=ppt/tags/tag6.xml><?xml version="1.0" encoding="utf-8"?>
<p:tagLst xmlns:p="http://schemas.openxmlformats.org/presentationml/2006/main">
  <p:tag name="MH" val="20160511235716"/>
  <p:tag name="MH_LIBRARY" val="GRAPHIC"/>
  <p:tag name="MH_TYPE" val="Other"/>
  <p:tag name="MH_ORDER" val="3"/>
</p:tagLst>
</file>

<file path=ppt/tags/tag7.xml><?xml version="1.0" encoding="utf-8"?>
<p:tagLst xmlns:p="http://schemas.openxmlformats.org/presentationml/2006/main">
  <p:tag name="MH" val="20160511235716"/>
  <p:tag name="MH_LIBRARY" val="GRAPHIC"/>
  <p:tag name="MH_TYPE" val="Title"/>
  <p:tag name="MH_ORDER" val="1"/>
</p:tagLst>
</file>

<file path=ppt/tags/tag8.xml><?xml version="1.0" encoding="utf-8"?>
<p:tagLst xmlns:p="http://schemas.openxmlformats.org/presentationml/2006/main">
  <p:tag name="KSO_WPP_MARK_KEY" val="ad73e621-60f9-4bd7-9f92-7f0c0ca671bb"/>
  <p:tag name="COMMONDATA" val="eyJoZGlkIjoiNjA4MTdjNTgxNmFlYzk3ZWYxMjQyMTJhNmViNGIxMDYifQ=="/>
</p:tagLst>
</file>

<file path=ppt/theme/theme1.xml><?xml version="1.0" encoding="utf-8"?>
<a:theme xmlns:a="http://schemas.openxmlformats.org/drawingml/2006/main" name="Office 主题​​">
  <a:themeElements>
    <a:clrScheme name="自定义 1180">
      <a:dk1>
        <a:sysClr val="windowText" lastClr="000000"/>
      </a:dk1>
      <a:lt1>
        <a:sysClr val="window" lastClr="FFFFFF"/>
      </a:lt1>
      <a:dk2>
        <a:srgbClr val="44546A"/>
      </a:dk2>
      <a:lt2>
        <a:srgbClr val="E7E6E6"/>
      </a:lt2>
      <a:accent1>
        <a:srgbClr val="FBB347"/>
      </a:accent1>
      <a:accent2>
        <a:srgbClr val="FCEACE"/>
      </a:accent2>
      <a:accent3>
        <a:srgbClr val="FBB347"/>
      </a:accent3>
      <a:accent4>
        <a:srgbClr val="FCEACE"/>
      </a:accent4>
      <a:accent5>
        <a:srgbClr val="FBB347"/>
      </a:accent5>
      <a:accent6>
        <a:srgbClr val="FCEACE"/>
      </a:accent6>
      <a:hlink>
        <a:srgbClr val="FBB347"/>
      </a:hlink>
      <a:folHlink>
        <a:srgbClr val="FCEACE"/>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游ゴシック"/>
        <a:font script="Hang" typeface="맑은 고딕"/>
        <a:font script="Hans" typeface="思源黑体 CN Light"/>
        <a:font script="Hant" typeface="新細明體"/>
        <a:font script="Arab" typeface="三极榜书"/>
        <a:font script="Hebr" typeface="三极榜书"/>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三极榜书"/>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Light"/>
        <a:font script="Hant" typeface="新細明體"/>
        <a:font script="Arab" typeface="三极榜书"/>
        <a:font script="Hebr" typeface="三极榜书"/>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三极榜书"/>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Light"/>
        <a:font script="Hant" typeface="新細明體"/>
        <a:font script="Arab" typeface="三极榜书"/>
        <a:font script="Hebr" typeface="三极榜书"/>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三极榜书"/>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5896</Words>
  <Application>WPS 演示</Application>
  <PresentationFormat>自定义</PresentationFormat>
  <Paragraphs>402</Paragraphs>
  <Slides>24</Slides>
  <Notes>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宋体</vt:lpstr>
      <vt:lpstr>Wingdings</vt:lpstr>
      <vt:lpstr>三极榜书</vt:lpstr>
      <vt:lpstr>思源黑体旧字形 Light</vt:lpstr>
      <vt:lpstr>思源黑体 CN Light</vt:lpstr>
      <vt:lpstr>思源黑体 CN Medium</vt:lpstr>
      <vt:lpstr>思源黑体 CN Normal</vt:lpstr>
      <vt:lpstr>黑体</vt:lpstr>
      <vt:lpstr>苹方 常规</vt:lpstr>
      <vt:lpstr>字魂58号-创中黑</vt:lpstr>
      <vt:lpstr>思源黑体 CN Bold</vt:lpstr>
      <vt:lpstr>Tahoma</vt:lpstr>
      <vt:lpstr>字魂59号-创粗黑</vt:lpstr>
      <vt:lpstr>微软雅黑</vt:lpstr>
      <vt:lpstr>Arial Unicode MS</vt:lpstr>
      <vt:lpstr>Lato</vt:lpstr>
      <vt:lpstr>魂心</vt:lpstr>
      <vt:lpstr>MS PGothic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XQ</cp:lastModifiedBy>
  <cp:revision>306</cp:revision>
  <dcterms:created xsi:type="dcterms:W3CDTF">2022-11-20T08:52:00Z</dcterms:created>
  <dcterms:modified xsi:type="dcterms:W3CDTF">2025-11-12T02:59:04Z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734E71A648DF46868950FE178D3128AF</vt:lpwstr>
  </property>
  <property fmtid="{D5CDD505-2E9C-101B-9397-08002B2CF9AE}" pid="3" name="KSOProductBuildVer">
    <vt:lpwstr>2052-12.1.0.20305</vt:lpwstr>
  </property>
</Properties>
</file>